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ri Foley" initials="TF" lastIdx="2" clrIdx="0">
    <p:extLst>
      <p:ext uri="{19B8F6BF-5375-455C-9EA6-DF929625EA0E}">
        <p15:presenceInfo xmlns:p15="http://schemas.microsoft.com/office/powerpoint/2012/main" userId="S::tfoley@leadingagemn.org::3b89bac8-18a1-4301-aade-490b7ddd77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4DC58D"/>
    <a:srgbClr val="0EBE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336F0E-2368-7542-8446-03C83FD7CB2D}" type="doc">
      <dgm:prSet loTypeId="urn:microsoft.com/office/officeart/2005/8/layout/process1" loCatId="" qsTypeId="urn:microsoft.com/office/officeart/2005/8/quickstyle/simple1" qsCatId="simple" csTypeId="urn:microsoft.com/office/officeart/2005/8/colors/colorful5" csCatId="colorful" phldr="1"/>
      <dgm:spPr/>
    </dgm:pt>
    <dgm:pt modelId="{911A437C-01BA-B44C-AD50-503C94C779FA}">
      <dgm:prSet phldrT="[Text]"/>
      <dgm:spPr/>
      <dgm:t>
        <a:bodyPr/>
        <a:lstStyle/>
        <a:p>
          <a:r>
            <a:rPr lang="en-US" dirty="0"/>
            <a:t>Pause</a:t>
          </a:r>
        </a:p>
        <a:p>
          <a:r>
            <a:rPr lang="en-US" i="0" dirty="0"/>
            <a:t>to Evaluate Stress</a:t>
          </a:r>
        </a:p>
      </dgm:t>
    </dgm:pt>
    <dgm:pt modelId="{E87A5EC7-044E-E54D-8057-EA2BBC22188C}" type="parTrans" cxnId="{85C66DF0-DDD0-BD4F-AB7D-D3BEA57D226C}">
      <dgm:prSet/>
      <dgm:spPr/>
      <dgm:t>
        <a:bodyPr/>
        <a:lstStyle/>
        <a:p>
          <a:endParaRPr lang="en-US"/>
        </a:p>
      </dgm:t>
    </dgm:pt>
    <dgm:pt modelId="{E57B2751-C30F-AB43-BA55-2B71E040B465}" type="sibTrans" cxnId="{85C66DF0-DDD0-BD4F-AB7D-D3BEA57D226C}">
      <dgm:prSet/>
      <dgm:spPr/>
      <dgm:t>
        <a:bodyPr/>
        <a:lstStyle/>
        <a:p>
          <a:endParaRPr lang="en-US" dirty="0"/>
        </a:p>
      </dgm:t>
    </dgm:pt>
    <dgm:pt modelId="{097BB78F-7E86-1341-8616-6DD4D422FD0F}">
      <dgm:prSet phldrT="[Text]"/>
      <dgm:spPr/>
      <dgm:t>
        <a:bodyPr/>
        <a:lstStyle/>
        <a:p>
          <a:r>
            <a:rPr lang="en-US" dirty="0"/>
            <a:t>Find </a:t>
          </a:r>
          <a:r>
            <a:rPr lang="en-US" i="0" dirty="0"/>
            <a:t>Tools </a:t>
          </a:r>
        </a:p>
        <a:p>
          <a:r>
            <a:rPr lang="en-US" i="0" dirty="0"/>
            <a:t>to Handle Stress</a:t>
          </a:r>
        </a:p>
      </dgm:t>
    </dgm:pt>
    <dgm:pt modelId="{006CF8DB-C7EB-524D-90FE-F11C268E4E8B}" type="parTrans" cxnId="{6A0DEB2C-B270-674F-942D-617E78A2A472}">
      <dgm:prSet/>
      <dgm:spPr/>
      <dgm:t>
        <a:bodyPr/>
        <a:lstStyle/>
        <a:p>
          <a:endParaRPr lang="en-US"/>
        </a:p>
      </dgm:t>
    </dgm:pt>
    <dgm:pt modelId="{7E68BDE8-C464-4940-8B0F-C6EE38AAE100}" type="sibTrans" cxnId="{6A0DEB2C-B270-674F-942D-617E78A2A472}">
      <dgm:prSet/>
      <dgm:spPr/>
      <dgm:t>
        <a:bodyPr/>
        <a:lstStyle/>
        <a:p>
          <a:endParaRPr lang="en-US" dirty="0"/>
        </a:p>
      </dgm:t>
    </dgm:pt>
    <dgm:pt modelId="{B30592A5-0D11-1949-934B-0987159F3E82}">
      <dgm:prSet phldrT="[Text]"/>
      <dgm:spPr/>
      <dgm:t>
        <a:bodyPr/>
        <a:lstStyle/>
        <a:p>
          <a:r>
            <a:rPr lang="en-US" dirty="0"/>
            <a:t>Practice</a:t>
          </a:r>
        </a:p>
        <a:p>
          <a:r>
            <a:rPr lang="en-US" i="0" dirty="0"/>
            <a:t>to Get Relief</a:t>
          </a:r>
        </a:p>
      </dgm:t>
    </dgm:pt>
    <dgm:pt modelId="{CB6CA54E-521F-084C-9EE8-5F82E60AC479}" type="parTrans" cxnId="{AB964137-C35A-B148-8294-52BB0D0D13A0}">
      <dgm:prSet/>
      <dgm:spPr/>
      <dgm:t>
        <a:bodyPr/>
        <a:lstStyle/>
        <a:p>
          <a:endParaRPr lang="en-US"/>
        </a:p>
      </dgm:t>
    </dgm:pt>
    <dgm:pt modelId="{42249227-CE29-AD47-9E78-5A27588CD45A}" type="sibTrans" cxnId="{AB964137-C35A-B148-8294-52BB0D0D13A0}">
      <dgm:prSet/>
      <dgm:spPr/>
      <dgm:t>
        <a:bodyPr/>
        <a:lstStyle/>
        <a:p>
          <a:endParaRPr lang="en-US"/>
        </a:p>
      </dgm:t>
    </dgm:pt>
    <dgm:pt modelId="{179D24A8-4E44-1C45-9A79-6AEA72BA35BD}" type="pres">
      <dgm:prSet presAssocID="{1A336F0E-2368-7542-8446-03C83FD7CB2D}" presName="Name0" presStyleCnt="0">
        <dgm:presLayoutVars>
          <dgm:dir/>
          <dgm:resizeHandles val="exact"/>
        </dgm:presLayoutVars>
      </dgm:prSet>
      <dgm:spPr/>
    </dgm:pt>
    <dgm:pt modelId="{26338462-02BE-1549-BA56-C8464B12B7F6}" type="pres">
      <dgm:prSet presAssocID="{911A437C-01BA-B44C-AD50-503C94C779FA}" presName="node" presStyleLbl="node1" presStyleIdx="0" presStyleCnt="3" custLinFactNeighborX="8199" custLinFactNeighborY="-409">
        <dgm:presLayoutVars>
          <dgm:bulletEnabled val="1"/>
        </dgm:presLayoutVars>
      </dgm:prSet>
      <dgm:spPr/>
    </dgm:pt>
    <dgm:pt modelId="{CFFCA365-B30D-CA46-B508-46406BCB8DB5}" type="pres">
      <dgm:prSet presAssocID="{E57B2751-C30F-AB43-BA55-2B71E040B465}" presName="sibTrans" presStyleLbl="sibTrans2D1" presStyleIdx="0" presStyleCnt="2" custLinFactNeighborX="-4665"/>
      <dgm:spPr/>
    </dgm:pt>
    <dgm:pt modelId="{B080ECDF-2087-DE47-833F-9716D7DD16BE}" type="pres">
      <dgm:prSet presAssocID="{E57B2751-C30F-AB43-BA55-2B71E040B465}" presName="connectorText" presStyleLbl="sibTrans2D1" presStyleIdx="0" presStyleCnt="2"/>
      <dgm:spPr/>
    </dgm:pt>
    <dgm:pt modelId="{AA857416-A3CC-A841-879B-51EA5E94A733}" type="pres">
      <dgm:prSet presAssocID="{097BB78F-7E86-1341-8616-6DD4D422FD0F}" presName="node" presStyleLbl="node1" presStyleIdx="1" presStyleCnt="3" custLinFactNeighborX="-3136">
        <dgm:presLayoutVars>
          <dgm:bulletEnabled val="1"/>
        </dgm:presLayoutVars>
      </dgm:prSet>
      <dgm:spPr/>
    </dgm:pt>
    <dgm:pt modelId="{B031DC01-2B54-C441-A5A7-95D7D7A6D386}" type="pres">
      <dgm:prSet presAssocID="{7E68BDE8-C464-4940-8B0F-C6EE38AAE100}" presName="sibTrans" presStyleLbl="sibTrans2D1" presStyleIdx="1" presStyleCnt="2"/>
      <dgm:spPr/>
    </dgm:pt>
    <dgm:pt modelId="{CB0A62BB-E5D3-7048-8C16-6865A21EFAF7}" type="pres">
      <dgm:prSet presAssocID="{7E68BDE8-C464-4940-8B0F-C6EE38AAE100}" presName="connectorText" presStyleLbl="sibTrans2D1" presStyleIdx="1" presStyleCnt="2"/>
      <dgm:spPr/>
    </dgm:pt>
    <dgm:pt modelId="{BAB43811-E20E-4F42-A1C8-04A7D3B922A7}" type="pres">
      <dgm:prSet presAssocID="{B30592A5-0D11-1949-934B-0987159F3E82}" presName="node" presStyleLbl="node1" presStyleIdx="2" presStyleCnt="3">
        <dgm:presLayoutVars>
          <dgm:bulletEnabled val="1"/>
        </dgm:presLayoutVars>
      </dgm:prSet>
      <dgm:spPr/>
    </dgm:pt>
  </dgm:ptLst>
  <dgm:cxnLst>
    <dgm:cxn modelId="{9DF19720-7971-5046-8033-654FC35C8843}" type="presOf" srcId="{911A437C-01BA-B44C-AD50-503C94C779FA}" destId="{26338462-02BE-1549-BA56-C8464B12B7F6}" srcOrd="0" destOrd="0" presId="urn:microsoft.com/office/officeart/2005/8/layout/process1"/>
    <dgm:cxn modelId="{6A0DEB2C-B270-674F-942D-617E78A2A472}" srcId="{1A336F0E-2368-7542-8446-03C83FD7CB2D}" destId="{097BB78F-7E86-1341-8616-6DD4D422FD0F}" srcOrd="1" destOrd="0" parTransId="{006CF8DB-C7EB-524D-90FE-F11C268E4E8B}" sibTransId="{7E68BDE8-C464-4940-8B0F-C6EE38AAE100}"/>
    <dgm:cxn modelId="{AB964137-C35A-B148-8294-52BB0D0D13A0}" srcId="{1A336F0E-2368-7542-8446-03C83FD7CB2D}" destId="{B30592A5-0D11-1949-934B-0987159F3E82}" srcOrd="2" destOrd="0" parTransId="{CB6CA54E-521F-084C-9EE8-5F82E60AC479}" sibTransId="{42249227-CE29-AD47-9E78-5A27588CD45A}"/>
    <dgm:cxn modelId="{F40CE53C-859A-794E-94E3-CD855C30AEA4}" type="presOf" srcId="{7E68BDE8-C464-4940-8B0F-C6EE38AAE100}" destId="{CB0A62BB-E5D3-7048-8C16-6865A21EFAF7}" srcOrd="1" destOrd="0" presId="urn:microsoft.com/office/officeart/2005/8/layout/process1"/>
    <dgm:cxn modelId="{22B90E5B-E63C-BD45-BEA9-D8F63E78094E}" type="presOf" srcId="{097BB78F-7E86-1341-8616-6DD4D422FD0F}" destId="{AA857416-A3CC-A841-879B-51EA5E94A733}" srcOrd="0" destOrd="0" presId="urn:microsoft.com/office/officeart/2005/8/layout/process1"/>
    <dgm:cxn modelId="{36563943-874B-B24E-89B5-BE77B0FF882F}" type="presOf" srcId="{E57B2751-C30F-AB43-BA55-2B71E040B465}" destId="{CFFCA365-B30D-CA46-B508-46406BCB8DB5}" srcOrd="0" destOrd="0" presId="urn:microsoft.com/office/officeart/2005/8/layout/process1"/>
    <dgm:cxn modelId="{85B54773-8D4F-DD49-AFC5-F49BD246D6CB}" type="presOf" srcId="{1A336F0E-2368-7542-8446-03C83FD7CB2D}" destId="{179D24A8-4E44-1C45-9A79-6AEA72BA35BD}" srcOrd="0" destOrd="0" presId="urn:microsoft.com/office/officeart/2005/8/layout/process1"/>
    <dgm:cxn modelId="{9D5EEC54-EBB9-4446-8A37-C27A52CB1527}" type="presOf" srcId="{7E68BDE8-C464-4940-8B0F-C6EE38AAE100}" destId="{B031DC01-2B54-C441-A5A7-95D7D7A6D386}" srcOrd="0" destOrd="0" presId="urn:microsoft.com/office/officeart/2005/8/layout/process1"/>
    <dgm:cxn modelId="{CB7E99AE-8DDD-534B-95C3-9DFFCF80C874}" type="presOf" srcId="{B30592A5-0D11-1949-934B-0987159F3E82}" destId="{BAB43811-E20E-4F42-A1C8-04A7D3B922A7}" srcOrd="0" destOrd="0" presId="urn:microsoft.com/office/officeart/2005/8/layout/process1"/>
    <dgm:cxn modelId="{773D21BB-6D46-FB47-88CF-F4F260D6DC4C}" type="presOf" srcId="{E57B2751-C30F-AB43-BA55-2B71E040B465}" destId="{B080ECDF-2087-DE47-833F-9716D7DD16BE}" srcOrd="1" destOrd="0" presId="urn:microsoft.com/office/officeart/2005/8/layout/process1"/>
    <dgm:cxn modelId="{85C66DF0-DDD0-BD4F-AB7D-D3BEA57D226C}" srcId="{1A336F0E-2368-7542-8446-03C83FD7CB2D}" destId="{911A437C-01BA-B44C-AD50-503C94C779FA}" srcOrd="0" destOrd="0" parTransId="{E87A5EC7-044E-E54D-8057-EA2BBC22188C}" sibTransId="{E57B2751-C30F-AB43-BA55-2B71E040B465}"/>
    <dgm:cxn modelId="{7F0D1C1C-9E05-B44E-BA8B-1FD324229472}" type="presParOf" srcId="{179D24A8-4E44-1C45-9A79-6AEA72BA35BD}" destId="{26338462-02BE-1549-BA56-C8464B12B7F6}" srcOrd="0" destOrd="0" presId="urn:microsoft.com/office/officeart/2005/8/layout/process1"/>
    <dgm:cxn modelId="{A37110C3-DF13-0344-9683-FD17C51FCF47}" type="presParOf" srcId="{179D24A8-4E44-1C45-9A79-6AEA72BA35BD}" destId="{CFFCA365-B30D-CA46-B508-46406BCB8DB5}" srcOrd="1" destOrd="0" presId="urn:microsoft.com/office/officeart/2005/8/layout/process1"/>
    <dgm:cxn modelId="{AF202824-86A4-0441-9A12-DD28E05066D3}" type="presParOf" srcId="{CFFCA365-B30D-CA46-B508-46406BCB8DB5}" destId="{B080ECDF-2087-DE47-833F-9716D7DD16BE}" srcOrd="0" destOrd="0" presId="urn:microsoft.com/office/officeart/2005/8/layout/process1"/>
    <dgm:cxn modelId="{772D5D65-9DC2-AD45-8A1C-384F0CDF0CA1}" type="presParOf" srcId="{179D24A8-4E44-1C45-9A79-6AEA72BA35BD}" destId="{AA857416-A3CC-A841-879B-51EA5E94A733}" srcOrd="2" destOrd="0" presId="urn:microsoft.com/office/officeart/2005/8/layout/process1"/>
    <dgm:cxn modelId="{F7D85096-22EF-A04C-90C2-D14A238CAFE3}" type="presParOf" srcId="{179D24A8-4E44-1C45-9A79-6AEA72BA35BD}" destId="{B031DC01-2B54-C441-A5A7-95D7D7A6D386}" srcOrd="3" destOrd="0" presId="urn:microsoft.com/office/officeart/2005/8/layout/process1"/>
    <dgm:cxn modelId="{F25843B5-80DD-C244-8615-D101E894F495}" type="presParOf" srcId="{B031DC01-2B54-C441-A5A7-95D7D7A6D386}" destId="{CB0A62BB-E5D3-7048-8C16-6865A21EFAF7}" srcOrd="0" destOrd="0" presId="urn:microsoft.com/office/officeart/2005/8/layout/process1"/>
    <dgm:cxn modelId="{8EF2FEF3-41E6-0A43-BD7F-DB0691329BA8}" type="presParOf" srcId="{179D24A8-4E44-1C45-9A79-6AEA72BA35BD}" destId="{BAB43811-E20E-4F42-A1C8-04A7D3B922A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336F0E-2368-7542-8446-03C83FD7CB2D}" type="doc">
      <dgm:prSet loTypeId="urn:microsoft.com/office/officeart/2005/8/layout/process1" loCatId="" qsTypeId="urn:microsoft.com/office/officeart/2005/8/quickstyle/simple1" qsCatId="simple" csTypeId="urn:microsoft.com/office/officeart/2005/8/colors/colorful5" csCatId="colorful" phldr="1"/>
      <dgm:spPr/>
    </dgm:pt>
    <dgm:pt modelId="{911A437C-01BA-B44C-AD50-503C94C779FA}">
      <dgm:prSet phldrT="[Text]"/>
      <dgm:spPr/>
      <dgm:t>
        <a:bodyPr/>
        <a:lstStyle/>
        <a:p>
          <a:r>
            <a:rPr lang="en-US" dirty="0"/>
            <a:t>Pause</a:t>
          </a:r>
        </a:p>
        <a:p>
          <a:r>
            <a:rPr lang="en-US" i="0" dirty="0"/>
            <a:t>to Evaluate Stress</a:t>
          </a:r>
        </a:p>
      </dgm:t>
    </dgm:pt>
    <dgm:pt modelId="{E87A5EC7-044E-E54D-8057-EA2BBC22188C}" type="parTrans" cxnId="{85C66DF0-DDD0-BD4F-AB7D-D3BEA57D226C}">
      <dgm:prSet/>
      <dgm:spPr/>
      <dgm:t>
        <a:bodyPr/>
        <a:lstStyle/>
        <a:p>
          <a:endParaRPr lang="en-US"/>
        </a:p>
      </dgm:t>
    </dgm:pt>
    <dgm:pt modelId="{E57B2751-C30F-AB43-BA55-2B71E040B465}" type="sibTrans" cxnId="{85C66DF0-DDD0-BD4F-AB7D-D3BEA57D226C}">
      <dgm:prSet/>
      <dgm:spPr/>
      <dgm:t>
        <a:bodyPr/>
        <a:lstStyle/>
        <a:p>
          <a:endParaRPr lang="en-US" dirty="0"/>
        </a:p>
      </dgm:t>
    </dgm:pt>
    <dgm:pt modelId="{097BB78F-7E86-1341-8616-6DD4D422FD0F}">
      <dgm:prSet phldrT="[Text]"/>
      <dgm:spPr/>
      <dgm:t>
        <a:bodyPr/>
        <a:lstStyle/>
        <a:p>
          <a:r>
            <a:rPr lang="en-US" dirty="0"/>
            <a:t>Find </a:t>
          </a:r>
          <a:r>
            <a:rPr lang="en-US" i="0" dirty="0"/>
            <a:t>Tools </a:t>
          </a:r>
        </a:p>
        <a:p>
          <a:r>
            <a:rPr lang="en-US" i="0" dirty="0"/>
            <a:t>to Handle Stress</a:t>
          </a:r>
        </a:p>
      </dgm:t>
    </dgm:pt>
    <dgm:pt modelId="{006CF8DB-C7EB-524D-90FE-F11C268E4E8B}" type="parTrans" cxnId="{6A0DEB2C-B270-674F-942D-617E78A2A472}">
      <dgm:prSet/>
      <dgm:spPr/>
      <dgm:t>
        <a:bodyPr/>
        <a:lstStyle/>
        <a:p>
          <a:endParaRPr lang="en-US"/>
        </a:p>
      </dgm:t>
    </dgm:pt>
    <dgm:pt modelId="{7E68BDE8-C464-4940-8B0F-C6EE38AAE100}" type="sibTrans" cxnId="{6A0DEB2C-B270-674F-942D-617E78A2A472}">
      <dgm:prSet/>
      <dgm:spPr/>
      <dgm:t>
        <a:bodyPr/>
        <a:lstStyle/>
        <a:p>
          <a:endParaRPr lang="en-US" dirty="0"/>
        </a:p>
      </dgm:t>
    </dgm:pt>
    <dgm:pt modelId="{B30592A5-0D11-1949-934B-0987159F3E82}">
      <dgm:prSet phldrT="[Text]"/>
      <dgm:spPr/>
      <dgm:t>
        <a:bodyPr/>
        <a:lstStyle/>
        <a:p>
          <a:r>
            <a:rPr lang="en-US" dirty="0"/>
            <a:t>Practice</a:t>
          </a:r>
        </a:p>
        <a:p>
          <a:r>
            <a:rPr lang="en-US" i="0" dirty="0"/>
            <a:t>to Get Relief</a:t>
          </a:r>
        </a:p>
      </dgm:t>
    </dgm:pt>
    <dgm:pt modelId="{CB6CA54E-521F-084C-9EE8-5F82E60AC479}" type="parTrans" cxnId="{AB964137-C35A-B148-8294-52BB0D0D13A0}">
      <dgm:prSet/>
      <dgm:spPr/>
      <dgm:t>
        <a:bodyPr/>
        <a:lstStyle/>
        <a:p>
          <a:endParaRPr lang="en-US"/>
        </a:p>
      </dgm:t>
    </dgm:pt>
    <dgm:pt modelId="{42249227-CE29-AD47-9E78-5A27588CD45A}" type="sibTrans" cxnId="{AB964137-C35A-B148-8294-52BB0D0D13A0}">
      <dgm:prSet/>
      <dgm:spPr/>
      <dgm:t>
        <a:bodyPr/>
        <a:lstStyle/>
        <a:p>
          <a:endParaRPr lang="en-US"/>
        </a:p>
      </dgm:t>
    </dgm:pt>
    <dgm:pt modelId="{179D24A8-4E44-1C45-9A79-6AEA72BA35BD}" type="pres">
      <dgm:prSet presAssocID="{1A336F0E-2368-7542-8446-03C83FD7CB2D}" presName="Name0" presStyleCnt="0">
        <dgm:presLayoutVars>
          <dgm:dir/>
          <dgm:resizeHandles val="exact"/>
        </dgm:presLayoutVars>
      </dgm:prSet>
      <dgm:spPr/>
    </dgm:pt>
    <dgm:pt modelId="{26338462-02BE-1549-BA56-C8464B12B7F6}" type="pres">
      <dgm:prSet presAssocID="{911A437C-01BA-B44C-AD50-503C94C779FA}" presName="node" presStyleLbl="node1" presStyleIdx="0" presStyleCnt="3" custLinFactNeighborX="8199" custLinFactNeighborY="-409">
        <dgm:presLayoutVars>
          <dgm:bulletEnabled val="1"/>
        </dgm:presLayoutVars>
      </dgm:prSet>
      <dgm:spPr/>
    </dgm:pt>
    <dgm:pt modelId="{CFFCA365-B30D-CA46-B508-46406BCB8DB5}" type="pres">
      <dgm:prSet presAssocID="{E57B2751-C30F-AB43-BA55-2B71E040B465}" presName="sibTrans" presStyleLbl="sibTrans2D1" presStyleIdx="0" presStyleCnt="2" custLinFactNeighborX="-4665"/>
      <dgm:spPr/>
    </dgm:pt>
    <dgm:pt modelId="{B080ECDF-2087-DE47-833F-9716D7DD16BE}" type="pres">
      <dgm:prSet presAssocID="{E57B2751-C30F-AB43-BA55-2B71E040B465}" presName="connectorText" presStyleLbl="sibTrans2D1" presStyleIdx="0" presStyleCnt="2"/>
      <dgm:spPr/>
    </dgm:pt>
    <dgm:pt modelId="{AA857416-A3CC-A841-879B-51EA5E94A733}" type="pres">
      <dgm:prSet presAssocID="{097BB78F-7E86-1341-8616-6DD4D422FD0F}" presName="node" presStyleLbl="node1" presStyleIdx="1" presStyleCnt="3" custLinFactNeighborX="-3136">
        <dgm:presLayoutVars>
          <dgm:bulletEnabled val="1"/>
        </dgm:presLayoutVars>
      </dgm:prSet>
      <dgm:spPr/>
    </dgm:pt>
    <dgm:pt modelId="{B031DC01-2B54-C441-A5A7-95D7D7A6D386}" type="pres">
      <dgm:prSet presAssocID="{7E68BDE8-C464-4940-8B0F-C6EE38AAE100}" presName="sibTrans" presStyleLbl="sibTrans2D1" presStyleIdx="1" presStyleCnt="2"/>
      <dgm:spPr/>
    </dgm:pt>
    <dgm:pt modelId="{CB0A62BB-E5D3-7048-8C16-6865A21EFAF7}" type="pres">
      <dgm:prSet presAssocID="{7E68BDE8-C464-4940-8B0F-C6EE38AAE100}" presName="connectorText" presStyleLbl="sibTrans2D1" presStyleIdx="1" presStyleCnt="2"/>
      <dgm:spPr/>
    </dgm:pt>
    <dgm:pt modelId="{BAB43811-E20E-4F42-A1C8-04A7D3B922A7}" type="pres">
      <dgm:prSet presAssocID="{B30592A5-0D11-1949-934B-0987159F3E82}" presName="node" presStyleLbl="node1" presStyleIdx="2" presStyleCnt="3">
        <dgm:presLayoutVars>
          <dgm:bulletEnabled val="1"/>
        </dgm:presLayoutVars>
      </dgm:prSet>
      <dgm:spPr/>
    </dgm:pt>
  </dgm:ptLst>
  <dgm:cxnLst>
    <dgm:cxn modelId="{9DF19720-7971-5046-8033-654FC35C8843}" type="presOf" srcId="{911A437C-01BA-B44C-AD50-503C94C779FA}" destId="{26338462-02BE-1549-BA56-C8464B12B7F6}" srcOrd="0" destOrd="0" presId="urn:microsoft.com/office/officeart/2005/8/layout/process1"/>
    <dgm:cxn modelId="{6A0DEB2C-B270-674F-942D-617E78A2A472}" srcId="{1A336F0E-2368-7542-8446-03C83FD7CB2D}" destId="{097BB78F-7E86-1341-8616-6DD4D422FD0F}" srcOrd="1" destOrd="0" parTransId="{006CF8DB-C7EB-524D-90FE-F11C268E4E8B}" sibTransId="{7E68BDE8-C464-4940-8B0F-C6EE38AAE100}"/>
    <dgm:cxn modelId="{AB964137-C35A-B148-8294-52BB0D0D13A0}" srcId="{1A336F0E-2368-7542-8446-03C83FD7CB2D}" destId="{B30592A5-0D11-1949-934B-0987159F3E82}" srcOrd="2" destOrd="0" parTransId="{CB6CA54E-521F-084C-9EE8-5F82E60AC479}" sibTransId="{42249227-CE29-AD47-9E78-5A27588CD45A}"/>
    <dgm:cxn modelId="{F40CE53C-859A-794E-94E3-CD855C30AEA4}" type="presOf" srcId="{7E68BDE8-C464-4940-8B0F-C6EE38AAE100}" destId="{CB0A62BB-E5D3-7048-8C16-6865A21EFAF7}" srcOrd="1" destOrd="0" presId="urn:microsoft.com/office/officeart/2005/8/layout/process1"/>
    <dgm:cxn modelId="{22B90E5B-E63C-BD45-BEA9-D8F63E78094E}" type="presOf" srcId="{097BB78F-7E86-1341-8616-6DD4D422FD0F}" destId="{AA857416-A3CC-A841-879B-51EA5E94A733}" srcOrd="0" destOrd="0" presId="urn:microsoft.com/office/officeart/2005/8/layout/process1"/>
    <dgm:cxn modelId="{36563943-874B-B24E-89B5-BE77B0FF882F}" type="presOf" srcId="{E57B2751-C30F-AB43-BA55-2B71E040B465}" destId="{CFFCA365-B30D-CA46-B508-46406BCB8DB5}" srcOrd="0" destOrd="0" presId="urn:microsoft.com/office/officeart/2005/8/layout/process1"/>
    <dgm:cxn modelId="{85B54773-8D4F-DD49-AFC5-F49BD246D6CB}" type="presOf" srcId="{1A336F0E-2368-7542-8446-03C83FD7CB2D}" destId="{179D24A8-4E44-1C45-9A79-6AEA72BA35BD}" srcOrd="0" destOrd="0" presId="urn:microsoft.com/office/officeart/2005/8/layout/process1"/>
    <dgm:cxn modelId="{9D5EEC54-EBB9-4446-8A37-C27A52CB1527}" type="presOf" srcId="{7E68BDE8-C464-4940-8B0F-C6EE38AAE100}" destId="{B031DC01-2B54-C441-A5A7-95D7D7A6D386}" srcOrd="0" destOrd="0" presId="urn:microsoft.com/office/officeart/2005/8/layout/process1"/>
    <dgm:cxn modelId="{CB7E99AE-8DDD-534B-95C3-9DFFCF80C874}" type="presOf" srcId="{B30592A5-0D11-1949-934B-0987159F3E82}" destId="{BAB43811-E20E-4F42-A1C8-04A7D3B922A7}" srcOrd="0" destOrd="0" presId="urn:microsoft.com/office/officeart/2005/8/layout/process1"/>
    <dgm:cxn modelId="{773D21BB-6D46-FB47-88CF-F4F260D6DC4C}" type="presOf" srcId="{E57B2751-C30F-AB43-BA55-2B71E040B465}" destId="{B080ECDF-2087-DE47-833F-9716D7DD16BE}" srcOrd="1" destOrd="0" presId="urn:microsoft.com/office/officeart/2005/8/layout/process1"/>
    <dgm:cxn modelId="{85C66DF0-DDD0-BD4F-AB7D-D3BEA57D226C}" srcId="{1A336F0E-2368-7542-8446-03C83FD7CB2D}" destId="{911A437C-01BA-B44C-AD50-503C94C779FA}" srcOrd="0" destOrd="0" parTransId="{E87A5EC7-044E-E54D-8057-EA2BBC22188C}" sibTransId="{E57B2751-C30F-AB43-BA55-2B71E040B465}"/>
    <dgm:cxn modelId="{7F0D1C1C-9E05-B44E-BA8B-1FD324229472}" type="presParOf" srcId="{179D24A8-4E44-1C45-9A79-6AEA72BA35BD}" destId="{26338462-02BE-1549-BA56-C8464B12B7F6}" srcOrd="0" destOrd="0" presId="urn:microsoft.com/office/officeart/2005/8/layout/process1"/>
    <dgm:cxn modelId="{A37110C3-DF13-0344-9683-FD17C51FCF47}" type="presParOf" srcId="{179D24A8-4E44-1C45-9A79-6AEA72BA35BD}" destId="{CFFCA365-B30D-CA46-B508-46406BCB8DB5}" srcOrd="1" destOrd="0" presId="urn:microsoft.com/office/officeart/2005/8/layout/process1"/>
    <dgm:cxn modelId="{AF202824-86A4-0441-9A12-DD28E05066D3}" type="presParOf" srcId="{CFFCA365-B30D-CA46-B508-46406BCB8DB5}" destId="{B080ECDF-2087-DE47-833F-9716D7DD16BE}" srcOrd="0" destOrd="0" presId="urn:microsoft.com/office/officeart/2005/8/layout/process1"/>
    <dgm:cxn modelId="{772D5D65-9DC2-AD45-8A1C-384F0CDF0CA1}" type="presParOf" srcId="{179D24A8-4E44-1C45-9A79-6AEA72BA35BD}" destId="{AA857416-A3CC-A841-879B-51EA5E94A733}" srcOrd="2" destOrd="0" presId="urn:microsoft.com/office/officeart/2005/8/layout/process1"/>
    <dgm:cxn modelId="{F7D85096-22EF-A04C-90C2-D14A238CAFE3}" type="presParOf" srcId="{179D24A8-4E44-1C45-9A79-6AEA72BA35BD}" destId="{B031DC01-2B54-C441-A5A7-95D7D7A6D386}" srcOrd="3" destOrd="0" presId="urn:microsoft.com/office/officeart/2005/8/layout/process1"/>
    <dgm:cxn modelId="{F25843B5-80DD-C244-8615-D101E894F495}" type="presParOf" srcId="{B031DC01-2B54-C441-A5A7-95D7D7A6D386}" destId="{CB0A62BB-E5D3-7048-8C16-6865A21EFAF7}" srcOrd="0" destOrd="0" presId="urn:microsoft.com/office/officeart/2005/8/layout/process1"/>
    <dgm:cxn modelId="{8EF2FEF3-41E6-0A43-BD7F-DB0691329BA8}" type="presParOf" srcId="{179D24A8-4E44-1C45-9A79-6AEA72BA35BD}" destId="{BAB43811-E20E-4F42-A1C8-04A7D3B922A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38462-02BE-1549-BA56-C8464B12B7F6}">
      <dsp:nvSpPr>
        <dsp:cNvPr id="0" name=""/>
        <dsp:cNvSpPr/>
      </dsp:nvSpPr>
      <dsp:spPr>
        <a:xfrm>
          <a:off x="109785" y="0"/>
          <a:ext cx="3037637" cy="92392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Pause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0" kern="1200" dirty="0"/>
            <a:t>to Evaluate Stress</a:t>
          </a:r>
        </a:p>
      </dsp:txBody>
      <dsp:txXfrm>
        <a:off x="136846" y="27061"/>
        <a:ext cx="2983515" cy="869803"/>
      </dsp:txXfrm>
    </dsp:sp>
    <dsp:sp modelId="{CFFCA365-B30D-CA46-B508-46406BCB8DB5}">
      <dsp:nvSpPr>
        <dsp:cNvPr id="0" name=""/>
        <dsp:cNvSpPr/>
      </dsp:nvSpPr>
      <dsp:spPr>
        <a:xfrm>
          <a:off x="3390119" y="85295"/>
          <a:ext cx="570984" cy="753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3390119" y="235962"/>
        <a:ext cx="399689" cy="452000"/>
      </dsp:txXfrm>
    </dsp:sp>
    <dsp:sp modelId="{AA857416-A3CC-A841-879B-51EA5E94A733}">
      <dsp:nvSpPr>
        <dsp:cNvPr id="0" name=""/>
        <dsp:cNvSpPr/>
      </dsp:nvSpPr>
      <dsp:spPr>
        <a:xfrm>
          <a:off x="4224751" y="0"/>
          <a:ext cx="3037637" cy="923925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Find </a:t>
          </a:r>
          <a:r>
            <a:rPr lang="en-US" sz="2100" i="0" kern="1200" dirty="0"/>
            <a:t>Tools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0" kern="1200" dirty="0"/>
            <a:t>to Handle Stress</a:t>
          </a:r>
        </a:p>
      </dsp:txBody>
      <dsp:txXfrm>
        <a:off x="4251812" y="27061"/>
        <a:ext cx="2983515" cy="869803"/>
      </dsp:txXfrm>
    </dsp:sp>
    <dsp:sp modelId="{B031DC01-2B54-C441-A5A7-95D7D7A6D386}">
      <dsp:nvSpPr>
        <dsp:cNvPr id="0" name=""/>
        <dsp:cNvSpPr/>
      </dsp:nvSpPr>
      <dsp:spPr>
        <a:xfrm>
          <a:off x="7575679" y="85295"/>
          <a:ext cx="664174" cy="7533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7575679" y="235962"/>
        <a:ext cx="464922" cy="452000"/>
      </dsp:txXfrm>
    </dsp:sp>
    <dsp:sp modelId="{BAB43811-E20E-4F42-A1C8-04A7D3B922A7}">
      <dsp:nvSpPr>
        <dsp:cNvPr id="0" name=""/>
        <dsp:cNvSpPr/>
      </dsp:nvSpPr>
      <dsp:spPr>
        <a:xfrm>
          <a:off x="8515549" y="0"/>
          <a:ext cx="3037637" cy="923925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Practice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0" kern="1200" dirty="0"/>
            <a:t>to Get Relief</a:t>
          </a:r>
        </a:p>
      </dsp:txBody>
      <dsp:txXfrm>
        <a:off x="8542610" y="27061"/>
        <a:ext cx="2983515" cy="869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38462-02BE-1549-BA56-C8464B12B7F6}">
      <dsp:nvSpPr>
        <dsp:cNvPr id="0" name=""/>
        <dsp:cNvSpPr/>
      </dsp:nvSpPr>
      <dsp:spPr>
        <a:xfrm>
          <a:off x="102863" y="0"/>
          <a:ext cx="2846114" cy="61149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Pause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/>
            <a:t>to Evaluate Stress</a:t>
          </a:r>
        </a:p>
      </dsp:txBody>
      <dsp:txXfrm>
        <a:off x="120773" y="17910"/>
        <a:ext cx="2810294" cy="575676"/>
      </dsp:txXfrm>
    </dsp:sp>
    <dsp:sp modelId="{CFFCA365-B30D-CA46-B508-46406BCB8DB5}">
      <dsp:nvSpPr>
        <dsp:cNvPr id="0" name=""/>
        <dsp:cNvSpPr/>
      </dsp:nvSpPr>
      <dsp:spPr>
        <a:xfrm>
          <a:off x="3176371" y="0"/>
          <a:ext cx="534983" cy="611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3176371" y="122299"/>
        <a:ext cx="374488" cy="366898"/>
      </dsp:txXfrm>
    </dsp:sp>
    <dsp:sp modelId="{AA857416-A3CC-A841-879B-51EA5E94A733}">
      <dsp:nvSpPr>
        <dsp:cNvPr id="0" name=""/>
        <dsp:cNvSpPr/>
      </dsp:nvSpPr>
      <dsp:spPr>
        <a:xfrm>
          <a:off x="3958380" y="0"/>
          <a:ext cx="2846114" cy="611496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Find </a:t>
          </a:r>
          <a:r>
            <a:rPr lang="en-US" sz="1400" i="0" kern="1200" dirty="0"/>
            <a:t>Tools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/>
            <a:t>to Handle Stress</a:t>
          </a:r>
        </a:p>
      </dsp:txBody>
      <dsp:txXfrm>
        <a:off x="3976290" y="17910"/>
        <a:ext cx="2810294" cy="575676"/>
      </dsp:txXfrm>
    </dsp:sp>
    <dsp:sp modelId="{B031DC01-2B54-C441-A5A7-95D7D7A6D386}">
      <dsp:nvSpPr>
        <dsp:cNvPr id="0" name=""/>
        <dsp:cNvSpPr/>
      </dsp:nvSpPr>
      <dsp:spPr>
        <a:xfrm>
          <a:off x="7098031" y="0"/>
          <a:ext cx="622298" cy="611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7098031" y="122299"/>
        <a:ext cx="438849" cy="366898"/>
      </dsp:txXfrm>
    </dsp:sp>
    <dsp:sp modelId="{BAB43811-E20E-4F42-A1C8-04A7D3B922A7}">
      <dsp:nvSpPr>
        <dsp:cNvPr id="0" name=""/>
        <dsp:cNvSpPr/>
      </dsp:nvSpPr>
      <dsp:spPr>
        <a:xfrm>
          <a:off x="7978642" y="0"/>
          <a:ext cx="2846114" cy="611496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Practice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/>
            <a:t>to Get Relief</a:t>
          </a:r>
        </a:p>
      </dsp:txBody>
      <dsp:txXfrm>
        <a:off x="7996552" y="17910"/>
        <a:ext cx="2810294" cy="575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B47BC-AEC8-496A-A43E-4CDEB0A60BE4}" type="datetimeFigureOut">
              <a:rPr lang="en-US" smtClean="0"/>
              <a:t>10/21/2020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5560A-8841-4928-85A2-7CA38A04F2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0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FA1B8-7031-4C8F-B5C6-E094DC1EA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35ADD-FCC1-4492-AC64-1CAC3E173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D2F97-E5A0-4FA9-B45E-7E6D2AE66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56EB0-7DC1-4258-8A18-B96765B1E5CD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19887-B83B-4976-A996-84C554FE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5FFA9-421A-4697-9200-855D1946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6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000B2-C5AE-40DE-8E9E-B5761092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93980-DB96-44AC-B42D-B1DEAFA9C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7A728-0DD9-4A1E-8C95-B204DBD2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ABC0-FE3D-4CA4-8AF1-1ADF9CC8A171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A0624-1829-44D7-80F1-AD5841CC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C9649-8ABB-4A7D-9DBF-CA6095A7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2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7B937A-6836-4203-9A35-DA1070778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F06AE-A2F3-4FF0-A9E4-CD275DBC8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A6A92-EFD6-4827-B539-4CC92048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67AB-91D3-464A-86B6-D79364324920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1B484-397A-4652-A802-2F50B7D66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C8393-B32F-4D1D-8F8B-91FDEEE1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67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825DF-5118-4ED0-87C6-CBC04F7B9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791D8-295C-4AF1-A115-F34ABF68C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06B9A-1EFF-4E88-9A8F-3DD06275C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8602-15CE-467F-B531-E4B1F392EE9F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5D648-C1CA-4B90-AA77-1C89125D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BED7A-FEE1-4153-8821-95E371BE5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93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C143C-B92A-4554-AE91-CBE307E2D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8D315F-92BD-4E9F-9E8D-159A0B532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15D8-77E1-443B-A4D2-55516656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E3D8-D974-49B2-B57D-71B98577E778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CEE1F-B80E-4DEB-95EA-F6750653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1B4AD-BA1E-48F5-8C23-AFB4A5BF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21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EF302-2DA4-4B33-A40D-F464EA6D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D1DB4-C4A8-40AF-A704-13FC8922F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F66CD-052A-4703-80CB-847500CB5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6CCE12-F97C-40AF-8CFB-1A4E32500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18AE-207F-4186-9454-ADB2D4B68249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339D19-DA8A-4E1C-88A8-1D8BD9C74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5E185-D796-440B-A8C8-E9650C805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8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F9D01-A4C1-47D6-9597-0C75337D0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13D53-79F7-4A87-AC68-57E6A7F6B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74D82A-6095-4993-B6D0-31AA609D0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99865D-7F16-4DBD-8440-7306906812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DF06AC-8B6D-4DF2-9417-D6FF4B7D2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45C4CD-BC02-4274-A3E0-B07825A2A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359-D783-49CA-9BFE-322F47436C5F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77C908-C950-45FD-9928-5A173D82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59708C-BCBC-470D-A89F-C7B2DFAEC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6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91D0D-B892-42CB-A30B-8E28A9CC3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41063-2131-44F0-B2E9-BDF71FC3D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24E4-FF47-47E9-B09C-66ABA02B96E9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7E096-A0B9-4F93-B862-50149F1AB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D4D1E-26AB-4FDE-B2D0-028EF11B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56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86AF3-7736-45AB-A227-E32524E9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0703-4A47-4E20-8BB8-49B8E5C1413C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97EA6-B0CB-44D5-A9BD-A4B149938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E0EAD-475F-4D76-ABF7-68E065DE4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49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3D5BD-6700-4595-9CF8-B14D0C7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00AC-8B85-4F13-B86C-D407A0C82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5D245-DD93-4864-9C52-4E32FA621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81F7E-EB5E-4773-B397-F2282AE59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2E1F-22D2-4811-8BC3-0A85354139F9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FBC6D-DD22-4750-B1D8-CDDBDD288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1C088-F8C4-4831-959F-499671B6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9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99102-7BBC-4713-8979-9DB9A0C03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9BB13F-F613-4798-B499-3C29A31719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AF1A7-B88E-4D71-8A7F-154FB3EE0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6D4C4-4ACC-4549-A7B4-8B205AB40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84EC-2C89-419A-AC42-4F90FC49E599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439C2-CBF5-421F-9DED-B54DCBB73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39DC6-81C0-400E-AC03-6C3EFDEC0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49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37C5E6-CF99-4440-BDE1-0CE75AFDB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EA5C6-D37E-4B4C-BCBB-C969D1406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392BC-1D94-40F3-91B0-3296FA363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17505-86EB-4C97-AA33-2E3454A394C0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39A53-170D-4185-9978-3328D4C8B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48FE9-CC4C-4F2E-83F2-0A513D44B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0C304-F816-4CC7-9A0B-15F842F5FA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0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Layout" Target="../diagrams/layout1.xml"/><Relationship Id="rId7" Type="http://schemas.openxmlformats.org/officeDocument/2006/relationships/hyperlink" Target="mailto:covidsupport@acp-mn.com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ABB099A-6064-4612-B9BE-5F55FB293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83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F429269-69BD-F84D-A548-96949CFB38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3531382"/>
              </p:ext>
            </p:extLst>
          </p:nvPr>
        </p:nvGraphicFramePr>
        <p:xfrm>
          <a:off x="333375" y="1047750"/>
          <a:ext cx="11563350" cy="923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3">
            <a:extLst>
              <a:ext uri="{FF2B5EF4-FFF2-40B4-BE49-F238E27FC236}">
                <a16:creationId xmlns:a16="http://schemas.microsoft.com/office/drawing/2014/main" id="{901F3FAC-B9BA-4AEE-AD26-50DAE8428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737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C4B402-4826-4ABE-B47B-A9B82B3725BD}"/>
              </a:ext>
            </a:extLst>
          </p:cNvPr>
          <p:cNvSpPr txBox="1"/>
          <p:nvPr/>
        </p:nvSpPr>
        <p:spPr>
          <a:xfrm>
            <a:off x="443164" y="2108664"/>
            <a:ext cx="3114675" cy="3908762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Step 1: Pause to Evaluate Stress</a:t>
            </a:r>
          </a:p>
          <a:p>
            <a:pPr algn="ctr"/>
            <a:endParaRPr lang="en-US" sz="1400" b="1" dirty="0"/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Stop a moment to take your stress temperature.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Ask yourself: “What is going on with me right now?”</a:t>
            </a:r>
          </a:p>
          <a:p>
            <a:pPr marL="57150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Physically: Do you feel tense, have a headache, feel tired, appetite changes?</a:t>
            </a:r>
          </a:p>
          <a:p>
            <a:pPr marL="57150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Cognitively: Do you have difficulty remembering, concentrating, organizing, making decision?</a:t>
            </a:r>
          </a:p>
          <a:p>
            <a:pPr marL="57150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Behaviorally: Are you more irritable, withdrawn, smoking or drinking more than usual?</a:t>
            </a:r>
          </a:p>
          <a:p>
            <a:pPr marL="57150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Emotionally: Are you crying often, feeling worried, more moody than usual, rapid changes in mood</a:t>
            </a:r>
            <a:r>
              <a:rPr lang="en-US" sz="1400" dirty="0"/>
              <a:t>?</a:t>
            </a:r>
          </a:p>
          <a:p>
            <a:pPr lvl="1"/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743E3D-85A4-410E-BB0E-58D4A8E131B5}"/>
              </a:ext>
            </a:extLst>
          </p:cNvPr>
          <p:cNvSpPr txBox="1"/>
          <p:nvPr/>
        </p:nvSpPr>
        <p:spPr>
          <a:xfrm>
            <a:off x="2103020" y="22074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3-STEP STRESS RELIEF PROCESS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91F923-138F-4AB9-BFB3-B9AD36DCF437}"/>
              </a:ext>
            </a:extLst>
          </p:cNvPr>
          <p:cNvSpPr txBox="1"/>
          <p:nvPr/>
        </p:nvSpPr>
        <p:spPr>
          <a:xfrm>
            <a:off x="4523875" y="2199550"/>
            <a:ext cx="3286625" cy="3816429"/>
          </a:xfrm>
          <a:prstGeom prst="rect">
            <a:avLst/>
          </a:prstGeom>
          <a:ln w="38100">
            <a:solidFill>
              <a:srgbClr val="4DC5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Step 2: Find Tools to Handle Stress</a:t>
            </a:r>
          </a:p>
          <a:p>
            <a:pPr algn="ctr"/>
            <a:endParaRPr lang="en-US" sz="1400" b="1" dirty="0"/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What do I do normally that helps with stress?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What gives me immediate relief?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Deep breaths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Distracting with photos, music, scents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Movement like walking or going into a different room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Positive self-talk: I’ve got this! I’m good at this task.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What supports do I have for help?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Family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Friends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Clergy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Professiona</a:t>
            </a:r>
            <a:r>
              <a:rPr lang="en-US" sz="1400" dirty="0"/>
              <a:t>ls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Staff Support Hotline Call 612-455-8656 or </a:t>
            </a:r>
            <a:r>
              <a:rPr lang="en-US" sz="1200" u="sng" dirty="0">
                <a:hlinkClick r:id="rId7"/>
              </a:rPr>
              <a:t>covidsupport@acp-mn.com</a:t>
            </a:r>
            <a:endParaRPr lang="en-US" sz="1200" u="sng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EBE23A-BA9E-430B-BA54-C183EE3222CA}"/>
              </a:ext>
            </a:extLst>
          </p:cNvPr>
          <p:cNvSpPr txBox="1"/>
          <p:nvPr/>
        </p:nvSpPr>
        <p:spPr>
          <a:xfrm>
            <a:off x="8534400" y="2199549"/>
            <a:ext cx="3395914" cy="3780141"/>
          </a:xfrm>
          <a:prstGeom prst="rect">
            <a:avLst/>
          </a:prstGeom>
          <a:ln w="38100">
            <a:solidFill>
              <a:srgbClr val="70AD47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Step 3: Practice Using these Tools</a:t>
            </a:r>
          </a:p>
          <a:p>
            <a:pPr algn="ctr"/>
            <a:endParaRPr lang="en-US" sz="1400" b="1" dirty="0"/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Select a Tool</a:t>
            </a:r>
            <a:r>
              <a:rPr lang="en-US" sz="14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What ONE tool do I already use?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Which one seems easiest to me?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Practice Often: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How often do I think I need immediate stress relief?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Plan for Situations: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What situations make me stressed?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Make a Stress Relief Habit: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200" dirty="0"/>
              <a:t>What do I normally do to get myself to start a new habit?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1400" b="1" dirty="0"/>
              <a:t>Commit to trying one tool: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400" b="1" dirty="0"/>
              <a:t>“I commit to trying </a:t>
            </a:r>
            <a:r>
              <a:rPr lang="en-US" sz="1000" dirty="0"/>
              <a:t>(fill in the blank)</a:t>
            </a:r>
            <a:r>
              <a:rPr lang="en-US" sz="1400" b="1" dirty="0"/>
              <a:t> </a:t>
            </a:r>
          </a:p>
          <a:p>
            <a:pPr marL="854075" lvl="1" indent="-396875"/>
            <a:endParaRPr lang="en-US" sz="1200" b="1" dirty="0"/>
          </a:p>
          <a:p>
            <a:pPr marL="854075" lvl="1" indent="-396875"/>
            <a:r>
              <a:rPr lang="en-US" sz="1200" b="1" dirty="0"/>
              <a:t>     </a:t>
            </a:r>
            <a:r>
              <a:rPr lang="en-US" sz="1400" b="1" dirty="0"/>
              <a:t>     _________________________ </a:t>
            </a:r>
          </a:p>
          <a:p>
            <a:pPr lvl="1"/>
            <a:endParaRPr lang="en-US" sz="1400" dirty="0"/>
          </a:p>
        </p:txBody>
      </p:sp>
      <p:sp>
        <p:nvSpPr>
          <p:cNvPr id="6" name="Circular Arrow 13">
            <a:extLst>
              <a:ext uri="{FF2B5EF4-FFF2-40B4-BE49-F238E27FC236}">
                <a16:creationId xmlns:a16="http://schemas.microsoft.com/office/drawing/2014/main" id="{2AA60689-E0E0-8449-B06C-381AFA69EA68}"/>
              </a:ext>
            </a:extLst>
          </p:cNvPr>
          <p:cNvSpPr/>
          <p:nvPr/>
        </p:nvSpPr>
        <p:spPr>
          <a:xfrm rot="10800000">
            <a:off x="333372" y="5529947"/>
            <a:ext cx="11762831" cy="1105093"/>
          </a:xfrm>
          <a:prstGeom prst="circularArrow">
            <a:avLst>
              <a:gd name="adj1" fmla="val 18752"/>
              <a:gd name="adj2" fmla="val 94060"/>
              <a:gd name="adj3" fmla="val 78566"/>
              <a:gd name="adj4" fmla="val 10527289"/>
              <a:gd name="adj5" fmla="val 9376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EFED38-7C1D-4F48-84BA-F6DBB65AA413}"/>
              </a:ext>
            </a:extLst>
          </p:cNvPr>
          <p:cNvSpPr txBox="1"/>
          <p:nvPr/>
        </p:nvSpPr>
        <p:spPr>
          <a:xfrm>
            <a:off x="5712218" y="6347579"/>
            <a:ext cx="1005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REPEAT</a:t>
            </a:r>
          </a:p>
        </p:txBody>
      </p:sp>
      <p:pic>
        <p:nvPicPr>
          <p:cNvPr id="23" name="Picture 22" descr="A picture containing text&#10;&#10;Description automatically generated">
            <a:extLst>
              <a:ext uri="{FF2B5EF4-FFF2-40B4-BE49-F238E27FC236}">
                <a16:creationId xmlns:a16="http://schemas.microsoft.com/office/drawing/2014/main" id="{F09BE01B-607F-41D0-87C9-9755CB407C56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14" y="0"/>
            <a:ext cx="1701006" cy="611495"/>
          </a:xfrm>
          <a:prstGeom prst="rect">
            <a:avLst/>
          </a:prstGeom>
        </p:spPr>
      </p:pic>
      <p:pic>
        <p:nvPicPr>
          <p:cNvPr id="25" name="Picture 24" descr="Logo, company name&#10;&#10;Description automatically generated">
            <a:extLst>
              <a:ext uri="{FF2B5EF4-FFF2-40B4-BE49-F238E27FC236}">
                <a16:creationId xmlns:a16="http://schemas.microsoft.com/office/drawing/2014/main" id="{8EC46F1D-111B-4F17-8160-78FC21DBACE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584" y="109382"/>
            <a:ext cx="1595980" cy="48380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CDE6093-8FC3-4546-9A9E-6AA2A6AB8B5E}"/>
              </a:ext>
            </a:extLst>
          </p:cNvPr>
          <p:cNvSpPr txBox="1"/>
          <p:nvPr/>
        </p:nvSpPr>
        <p:spPr>
          <a:xfrm>
            <a:off x="540920" y="642547"/>
            <a:ext cx="1089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Instructions: Use the Pause-Find-Practice process below to create your own stress resiliency plan on page 2.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A04842-4DF4-45A3-B357-F0007527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4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8ABB099A-6064-4612-B9BE-5F55FB293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054" y="655437"/>
            <a:ext cx="11423293" cy="30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F429269-69BD-F84D-A548-96949CFB38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4421354"/>
              </p:ext>
            </p:extLst>
          </p:nvPr>
        </p:nvGraphicFramePr>
        <p:xfrm>
          <a:off x="782793" y="824882"/>
          <a:ext cx="10834279" cy="611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3">
            <a:extLst>
              <a:ext uri="{FF2B5EF4-FFF2-40B4-BE49-F238E27FC236}">
                <a16:creationId xmlns:a16="http://schemas.microsoft.com/office/drawing/2014/main" id="{901F3FAC-B9BA-4AEE-AD26-50DAE84289C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814319" y="2573755"/>
            <a:ext cx="130063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C4B402-4826-4ABE-B47B-A9B82B3725BD}"/>
              </a:ext>
            </a:extLst>
          </p:cNvPr>
          <p:cNvSpPr txBox="1"/>
          <p:nvPr/>
        </p:nvSpPr>
        <p:spPr>
          <a:xfrm>
            <a:off x="235132" y="1771295"/>
            <a:ext cx="3667340" cy="3816429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Step 1: Pause to Evaluate Stress</a:t>
            </a:r>
          </a:p>
          <a:p>
            <a:endParaRPr lang="en-US" sz="1400" b="1" dirty="0"/>
          </a:p>
          <a:p>
            <a:pPr algn="ctr"/>
            <a:r>
              <a:rPr lang="en-US" sz="1400" dirty="0"/>
              <a:t>How do I feel when I’m stressed?</a:t>
            </a:r>
          </a:p>
          <a:p>
            <a:endParaRPr lang="en-US" sz="1200" dirty="0"/>
          </a:p>
          <a:p>
            <a:r>
              <a:rPr lang="en-US" sz="1200" dirty="0"/>
              <a:t>Physically: 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Cognitively: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Behaviorally: 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Emotionally:</a:t>
            </a:r>
            <a:endParaRPr lang="en-US" sz="1400" dirty="0"/>
          </a:p>
          <a:p>
            <a:endParaRPr lang="en-US" sz="1400" dirty="0"/>
          </a:p>
          <a:p>
            <a:pPr lvl="1"/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743E3D-85A4-410E-BB0E-58D4A8E131B5}"/>
              </a:ext>
            </a:extLst>
          </p:cNvPr>
          <p:cNvSpPr txBox="1"/>
          <p:nvPr/>
        </p:nvSpPr>
        <p:spPr>
          <a:xfrm>
            <a:off x="2103020" y="22074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MY STRESS RELIEF PLAN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91F923-138F-4AB9-BFB3-B9AD36DCF437}"/>
              </a:ext>
            </a:extLst>
          </p:cNvPr>
          <p:cNvSpPr txBox="1"/>
          <p:nvPr/>
        </p:nvSpPr>
        <p:spPr>
          <a:xfrm>
            <a:off x="4351956" y="1751721"/>
            <a:ext cx="3506143" cy="3785652"/>
          </a:xfrm>
          <a:prstGeom prst="rect">
            <a:avLst/>
          </a:prstGeom>
          <a:ln w="38100">
            <a:solidFill>
              <a:srgbClr val="4DC5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Step 2: Find Tools to Handle Stress</a:t>
            </a:r>
          </a:p>
          <a:p>
            <a:pPr algn="ctr"/>
            <a:endParaRPr lang="en-US" sz="1400" b="1" dirty="0"/>
          </a:p>
          <a:p>
            <a:endParaRPr lang="en-US" sz="1200" dirty="0"/>
          </a:p>
          <a:p>
            <a:r>
              <a:rPr lang="en-US" sz="1200" dirty="0"/>
              <a:t>What do I do normally that helps with stress?</a:t>
            </a:r>
          </a:p>
          <a:p>
            <a:pPr marL="342900" indent="-342900">
              <a:buFont typeface="+mj-lt"/>
              <a:buAutoNum type="alphaUcPeriod"/>
            </a:pPr>
            <a:endParaRPr lang="en-US" sz="1200" dirty="0"/>
          </a:p>
          <a:p>
            <a:pPr marL="342900" indent="-342900">
              <a:buFont typeface="+mj-lt"/>
              <a:buAutoNum type="alphaUcPeriod"/>
            </a:pPr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What gives me immediate relief?</a:t>
            </a:r>
          </a:p>
          <a:p>
            <a:pPr marL="342900" indent="-342900">
              <a:buFont typeface="+mj-lt"/>
              <a:buAutoNum type="alphaUcPeriod"/>
            </a:pPr>
            <a:endParaRPr lang="en-US" sz="1200" dirty="0"/>
          </a:p>
          <a:p>
            <a:pPr marL="342900" indent="-342900">
              <a:buFont typeface="+mj-lt"/>
              <a:buAutoNum type="alphaUcPeriod"/>
            </a:pPr>
            <a:endParaRPr lang="en-US" sz="1200" dirty="0"/>
          </a:p>
          <a:p>
            <a:endParaRPr lang="en-US" sz="1200" dirty="0"/>
          </a:p>
          <a:p>
            <a:pPr marL="342900" indent="-342900">
              <a:buFont typeface="+mj-lt"/>
              <a:buAutoNum type="alphaUcPeriod"/>
            </a:pPr>
            <a:endParaRPr lang="en-US" sz="1200" dirty="0"/>
          </a:p>
          <a:p>
            <a:pPr marL="342900" indent="-342900">
              <a:buFont typeface="+mj-lt"/>
              <a:buAutoNum type="alphaUcPeriod"/>
            </a:pPr>
            <a:endParaRPr lang="en-US" sz="1200" dirty="0"/>
          </a:p>
          <a:p>
            <a:r>
              <a:rPr lang="en-US" sz="1200" dirty="0"/>
              <a:t>What supports do I have for help?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EBE23A-BA9E-430B-BA54-C183EE3222CA}"/>
              </a:ext>
            </a:extLst>
          </p:cNvPr>
          <p:cNvSpPr txBox="1"/>
          <p:nvPr/>
        </p:nvSpPr>
        <p:spPr>
          <a:xfrm>
            <a:off x="8307583" y="1771825"/>
            <a:ext cx="3649285" cy="3785652"/>
          </a:xfrm>
          <a:prstGeom prst="rect">
            <a:avLst/>
          </a:prstGeom>
          <a:ln w="38100">
            <a:solidFill>
              <a:srgbClr val="70AD47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Step 3: Practice Using these Tools</a:t>
            </a:r>
          </a:p>
          <a:p>
            <a:pPr lvl="1"/>
            <a:endParaRPr lang="en-US" sz="1400" b="1" dirty="0"/>
          </a:p>
          <a:p>
            <a:pPr marL="112713" lvl="1"/>
            <a:r>
              <a:rPr lang="en-US" sz="1200" dirty="0"/>
              <a:t>What ONE tool do I already use? Which one seems easiest to me?</a:t>
            </a:r>
          </a:p>
          <a:p>
            <a:pPr marL="112713" lvl="1"/>
            <a:endParaRPr lang="en-US" sz="1200" dirty="0"/>
          </a:p>
          <a:p>
            <a:pPr marL="112713" lvl="1"/>
            <a:endParaRPr lang="en-US" sz="1200" dirty="0"/>
          </a:p>
          <a:p>
            <a:pPr marL="112713" lvl="1"/>
            <a:r>
              <a:rPr lang="en-US" sz="1200" dirty="0"/>
              <a:t>How often do I think I need immediate stress relief?</a:t>
            </a:r>
          </a:p>
          <a:p>
            <a:pPr marL="112713" lvl="1"/>
            <a:endParaRPr lang="en-US" sz="1200" dirty="0"/>
          </a:p>
          <a:p>
            <a:pPr marL="112713" lvl="1"/>
            <a:endParaRPr lang="en-US" sz="1200" dirty="0"/>
          </a:p>
          <a:p>
            <a:pPr marL="112713" lvl="1"/>
            <a:r>
              <a:rPr lang="en-US" sz="1200" dirty="0"/>
              <a:t>What situations make me stressed?</a:t>
            </a:r>
          </a:p>
          <a:p>
            <a:pPr marL="112713" lvl="1"/>
            <a:endParaRPr lang="en-US" sz="1200" dirty="0"/>
          </a:p>
          <a:p>
            <a:pPr marL="112713" lvl="1"/>
            <a:endParaRPr lang="en-US" sz="1200" dirty="0"/>
          </a:p>
          <a:p>
            <a:pPr marL="112713" lvl="1"/>
            <a:r>
              <a:rPr lang="en-US" sz="1200" dirty="0"/>
              <a:t>What do I normally do to get myself to start a new habit?</a:t>
            </a:r>
          </a:p>
          <a:p>
            <a:pPr marL="112713" lvl="1"/>
            <a:endParaRPr lang="en-US" sz="1200" b="1" dirty="0"/>
          </a:p>
          <a:p>
            <a:pPr marL="112713" lvl="1"/>
            <a:r>
              <a:rPr lang="en-US" sz="1400" b="1" dirty="0"/>
              <a:t>I commit to trying </a:t>
            </a:r>
            <a:r>
              <a:rPr lang="en-US" sz="1000" dirty="0"/>
              <a:t>(fill in the blank)</a:t>
            </a:r>
            <a:r>
              <a:rPr lang="en-US" sz="1400" b="1" dirty="0"/>
              <a:t> </a:t>
            </a:r>
          </a:p>
          <a:p>
            <a:pPr marL="112713" lvl="1"/>
            <a:endParaRPr lang="en-US" sz="1400" b="1" dirty="0"/>
          </a:p>
          <a:p>
            <a:pPr marL="112713" lvl="1"/>
            <a:r>
              <a:rPr lang="en-US" sz="1400" b="1" dirty="0"/>
              <a:t>__________________________________ </a:t>
            </a:r>
          </a:p>
          <a:p>
            <a:pPr marL="112713" lvl="1"/>
            <a:endParaRPr lang="en-US" sz="1400" b="1" dirty="0"/>
          </a:p>
        </p:txBody>
      </p:sp>
      <p:sp>
        <p:nvSpPr>
          <p:cNvPr id="6" name="Circular Arrow 13">
            <a:extLst>
              <a:ext uri="{FF2B5EF4-FFF2-40B4-BE49-F238E27FC236}">
                <a16:creationId xmlns:a16="http://schemas.microsoft.com/office/drawing/2014/main" id="{2AA60689-E0E0-8449-B06C-381AFA69EA68}"/>
              </a:ext>
            </a:extLst>
          </p:cNvPr>
          <p:cNvSpPr/>
          <p:nvPr/>
        </p:nvSpPr>
        <p:spPr>
          <a:xfrm rot="10800000">
            <a:off x="200299" y="5100068"/>
            <a:ext cx="11791402" cy="1270871"/>
          </a:xfrm>
          <a:prstGeom prst="circularArrow">
            <a:avLst>
              <a:gd name="adj1" fmla="val 18752"/>
              <a:gd name="adj2" fmla="val 94060"/>
              <a:gd name="adj3" fmla="val 78566"/>
              <a:gd name="adj4" fmla="val 10527289"/>
              <a:gd name="adj5" fmla="val 9376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EFED38-7C1D-4F48-84BA-F6DBB65AA413}"/>
              </a:ext>
            </a:extLst>
          </p:cNvPr>
          <p:cNvSpPr txBox="1"/>
          <p:nvPr/>
        </p:nvSpPr>
        <p:spPr>
          <a:xfrm>
            <a:off x="5645084" y="6292174"/>
            <a:ext cx="1072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REPEAT</a:t>
            </a:r>
          </a:p>
        </p:txBody>
      </p:sp>
      <p:pic>
        <p:nvPicPr>
          <p:cNvPr id="23" name="Picture 22" descr="A picture containing text&#10;&#10;Description automatically generated">
            <a:extLst>
              <a:ext uri="{FF2B5EF4-FFF2-40B4-BE49-F238E27FC236}">
                <a16:creationId xmlns:a16="http://schemas.microsoft.com/office/drawing/2014/main" id="{F09BE01B-607F-41D0-87C9-9755CB407C5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14" y="0"/>
            <a:ext cx="1701006" cy="611495"/>
          </a:xfrm>
          <a:prstGeom prst="rect">
            <a:avLst/>
          </a:prstGeom>
        </p:spPr>
      </p:pic>
      <p:pic>
        <p:nvPicPr>
          <p:cNvPr id="25" name="Picture 24" descr="Logo, company name&#10;&#10;Description automatically generated">
            <a:extLst>
              <a:ext uri="{FF2B5EF4-FFF2-40B4-BE49-F238E27FC236}">
                <a16:creationId xmlns:a16="http://schemas.microsoft.com/office/drawing/2014/main" id="{8EC46F1D-111B-4F17-8160-78FC21DBAC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584" y="109382"/>
            <a:ext cx="1595980" cy="48380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3A46E7-237C-469A-AD07-18452C85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0C304-F816-4CC7-9A0B-15F842F5FA2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1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3445CC997250438A32442E0ECDF0E7" ma:contentTypeVersion="13" ma:contentTypeDescription="Create a new document." ma:contentTypeScope="" ma:versionID="05826b0a442f2aa35de03d9fd2afd245">
  <xsd:schema xmlns:xsd="http://www.w3.org/2001/XMLSchema" xmlns:xs="http://www.w3.org/2001/XMLSchema" xmlns:p="http://schemas.microsoft.com/office/2006/metadata/properties" xmlns:ns3="b9cadc83-5771-492e-9d7b-11f0b4a95cd6" xmlns:ns4="82b1d4d7-d684-4fb4-bd81-0b507e4a4141" targetNamespace="http://schemas.microsoft.com/office/2006/metadata/properties" ma:root="true" ma:fieldsID="7a035c2198feb2ad182de93469c39a93" ns3:_="" ns4:_="">
    <xsd:import namespace="b9cadc83-5771-492e-9d7b-11f0b4a95cd6"/>
    <xsd:import namespace="82b1d4d7-d684-4fb4-bd81-0b507e4a41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cadc83-5771-492e-9d7b-11f0b4a95c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b1d4d7-d684-4fb4-bd81-0b507e4a414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A37E42-D3F3-467D-8F7F-091A4C28A4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A4B77C-4ECE-4E59-B8E8-73E2D79C91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cadc83-5771-492e-9d7b-11f0b4a95cd6"/>
    <ds:schemaRef ds:uri="82b1d4d7-d684-4fb4-bd81-0b507e4a41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20C81E-889C-4816-9B6B-0CDF772A6CA4}">
  <ds:schemaRefs>
    <ds:schemaRef ds:uri="http://purl.org/dc/terms/"/>
    <ds:schemaRef ds:uri="http://schemas.microsoft.com/office/2006/documentManagement/types"/>
    <ds:schemaRef ds:uri="82b1d4d7-d684-4fb4-bd81-0b507e4a4141"/>
    <ds:schemaRef ds:uri="http://purl.org/dc/elements/1.1/"/>
    <ds:schemaRef ds:uri="b9cadc83-5771-492e-9d7b-11f0b4a95cd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441</Words>
  <Application>Microsoft Office PowerPoint</Application>
  <PresentationFormat>Widescreen</PresentationFormat>
  <Paragraphs>108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 Foley</dc:creator>
  <cp:lastModifiedBy>Terri Foley</cp:lastModifiedBy>
  <cp:revision>12</cp:revision>
  <dcterms:created xsi:type="dcterms:W3CDTF">2020-10-20T19:37:10Z</dcterms:created>
  <dcterms:modified xsi:type="dcterms:W3CDTF">2020-10-21T13:55:31Z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0x0101008E3445CC997250438A32442E0ECDF0E7</vt:lpwstr>
  </property>
</Properties>
</file>