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2" r:id="rId1"/>
  </p:sldMasterIdLst>
  <p:notesMasterIdLst>
    <p:notesMasterId r:id="rId14"/>
  </p:notesMasterIdLst>
  <p:sldIdLst>
    <p:sldId id="257" r:id="rId2"/>
    <p:sldId id="1972" r:id="rId3"/>
    <p:sldId id="275" r:id="rId4"/>
    <p:sldId id="1973" r:id="rId5"/>
    <p:sldId id="1974" r:id="rId6"/>
    <p:sldId id="276" r:id="rId7"/>
    <p:sldId id="1975" r:id="rId8"/>
    <p:sldId id="277" r:id="rId9"/>
    <p:sldId id="1979" r:id="rId10"/>
    <p:sldId id="1976" r:id="rId11"/>
    <p:sldId id="1977" r:id="rId12"/>
    <p:sldId id="1978" r:id="rId13"/>
  </p:sldIdLst>
  <p:sldSz cx="24377650" cy="13716000"/>
  <p:notesSz cx="6858000" cy="9144000"/>
  <p:defaultTex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136" userDrawn="1">
          <p15:clr>
            <a:srgbClr val="A4A3A4"/>
          </p15:clr>
        </p15:guide>
        <p15:guide id="4" pos="14278" userDrawn="1">
          <p15:clr>
            <a:srgbClr val="A4A3A4"/>
          </p15:clr>
        </p15:guide>
        <p15:guide id="5" pos="1078" userDrawn="1">
          <p15:clr>
            <a:srgbClr val="A4A3A4"/>
          </p15:clr>
        </p15:guide>
        <p15:guide id="7" pos="7702" userDrawn="1">
          <p15:clr>
            <a:srgbClr val="A4A3A4"/>
          </p15:clr>
        </p15:guide>
        <p15:guide id="8" orient="horz" pos="50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EADBE"/>
    <a:srgbClr val="ADD5F8"/>
    <a:srgbClr val="CEE8A9"/>
    <a:srgbClr val="6F8E41"/>
    <a:srgbClr val="679883"/>
    <a:srgbClr val="315B2E"/>
    <a:srgbClr val="9BAF7F"/>
    <a:srgbClr val="86AEB4"/>
    <a:srgbClr val="22262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825" autoAdjust="0"/>
    <p:restoredTop sz="87366" autoAdjust="0"/>
  </p:normalViewPr>
  <p:slideViewPr>
    <p:cSldViewPr snapToGrid="0" snapToObjects="1">
      <p:cViewPr varScale="1">
        <p:scale>
          <a:sx n="30" d="100"/>
          <a:sy n="30" d="100"/>
        </p:scale>
        <p:origin x="162" y="408"/>
      </p:cViewPr>
      <p:guideLst>
        <p:guide orient="horz" pos="8136"/>
        <p:guide pos="14278"/>
        <p:guide pos="1078"/>
        <p:guide pos="7702"/>
        <p:guide orient="horz" pos="504"/>
      </p:guideLst>
    </p:cSldViewPr>
  </p:slideViewPr>
  <p:notesTextViewPr>
    <p:cViewPr>
      <p:scale>
        <a:sx n="100" d="100"/>
        <a:sy n="100" d="100"/>
      </p:scale>
      <p:origin x="0" y="0"/>
    </p:cViewPr>
  </p:notesTextViewPr>
  <p:sorterViewPr>
    <p:cViewPr>
      <p:scale>
        <a:sx n="90" d="100"/>
        <a:sy n="90" d="100"/>
      </p:scale>
      <p:origin x="0" y="0"/>
    </p:cViewPr>
  </p:sorterViewPr>
  <p:notesViewPr>
    <p:cSldViewPr snapToGrid="0" snapToObjects="1"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Calibri Light"/>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Calibri Light"/>
              </a:defRPr>
            </a:lvl1pPr>
          </a:lstStyle>
          <a:p>
            <a:fld id="{EFC10EE1-B198-C942-8235-326C972CBB30}" type="datetimeFigureOut">
              <a:rPr lang="en-US" smtClean="0"/>
              <a:pPr/>
              <a:t>4/13/2021</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Calibri Light"/>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Calibri Light"/>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kern="1200">
        <a:solidFill>
          <a:schemeClr val="tx1"/>
        </a:solidFill>
        <a:latin typeface="Calibri Light"/>
        <a:ea typeface="+mn-ea"/>
        <a:cs typeface="+mn-cs"/>
      </a:defRPr>
    </a:lvl1pPr>
    <a:lvl2pPr marL="914217" algn="l" defTabSz="914217" rtl="0" eaLnBrk="1" latinLnBrk="0" hangingPunct="1">
      <a:defRPr sz="2400" kern="1200">
        <a:solidFill>
          <a:schemeClr val="tx1"/>
        </a:solidFill>
        <a:latin typeface="Calibri Light"/>
        <a:ea typeface="+mn-ea"/>
        <a:cs typeface="+mn-cs"/>
      </a:defRPr>
    </a:lvl2pPr>
    <a:lvl3pPr marL="1828434" algn="l" defTabSz="914217" rtl="0" eaLnBrk="1" latinLnBrk="0" hangingPunct="1">
      <a:defRPr sz="2400" kern="1200">
        <a:solidFill>
          <a:schemeClr val="tx1"/>
        </a:solidFill>
        <a:latin typeface="Calibri Light"/>
        <a:ea typeface="+mn-ea"/>
        <a:cs typeface="+mn-cs"/>
      </a:defRPr>
    </a:lvl3pPr>
    <a:lvl4pPr marL="2742651" algn="l" defTabSz="914217" rtl="0" eaLnBrk="1" latinLnBrk="0" hangingPunct="1">
      <a:defRPr sz="2400" kern="1200">
        <a:solidFill>
          <a:schemeClr val="tx1"/>
        </a:solidFill>
        <a:latin typeface="Calibri Light"/>
        <a:ea typeface="+mn-ea"/>
        <a:cs typeface="+mn-cs"/>
      </a:defRPr>
    </a:lvl4pPr>
    <a:lvl5pPr marL="3656868" algn="l" defTabSz="914217" rtl="0" eaLnBrk="1" latinLnBrk="0" hangingPunct="1">
      <a:defRPr sz="2400" kern="1200">
        <a:solidFill>
          <a:schemeClr val="tx1"/>
        </a:solidFill>
        <a:latin typeface="Calibri Light"/>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6FFE8-D68B-452F-8E23-4D6E82EE112D}"/>
              </a:ext>
            </a:extLst>
          </p:cNvPr>
          <p:cNvSpPr>
            <a:spLocks noGrp="1"/>
          </p:cNvSpPr>
          <p:nvPr>
            <p:ph type="ctrTitle" hasCustomPrompt="1"/>
          </p:nvPr>
        </p:nvSpPr>
        <p:spPr>
          <a:xfrm>
            <a:off x="1675964" y="753036"/>
            <a:ext cx="15268893" cy="2342776"/>
          </a:xfrm>
        </p:spPr>
        <p:txBody>
          <a:bodyPr anchor="b">
            <a:normAutofit/>
          </a:bodyPr>
          <a:lstStyle>
            <a:lvl1pPr algn="l">
              <a:defRPr sz="7998"/>
            </a:lvl1pPr>
          </a:lstStyle>
          <a:p>
            <a:r>
              <a:rPr lang="en-US" dirty="0"/>
              <a:t>Click to title</a:t>
            </a:r>
          </a:p>
        </p:txBody>
      </p:sp>
      <p:sp>
        <p:nvSpPr>
          <p:cNvPr id="6" name="Slide Number Placeholder 5">
            <a:extLst>
              <a:ext uri="{FF2B5EF4-FFF2-40B4-BE49-F238E27FC236}">
                <a16:creationId xmlns:a16="http://schemas.microsoft.com/office/drawing/2014/main" id="{A14544B8-2C42-4898-97E8-BC86ED7F3E91}"/>
              </a:ext>
            </a:extLst>
          </p:cNvPr>
          <p:cNvSpPr>
            <a:spLocks noGrp="1"/>
          </p:cNvSpPr>
          <p:nvPr>
            <p:ph type="sldNum" sz="quarter" idx="12"/>
          </p:nvPr>
        </p:nvSpPr>
        <p:spPr>
          <a:xfrm>
            <a:off x="17216715" y="12712701"/>
            <a:ext cx="5484971" cy="730250"/>
          </a:xfrm>
          <a:prstGeom prst="rect">
            <a:avLst/>
          </a:prstGeom>
        </p:spPr>
        <p:txBody>
          <a:bodyPr/>
          <a:lstStyle/>
          <a:p>
            <a:fld id="{39658E10-E968-4741-A309-2284BF5136ED}" type="slidenum">
              <a:rPr lang="en-US" smtClean="0"/>
              <a:t>‹#›</a:t>
            </a:fld>
            <a:endParaRPr lang="en-US" dirty="0"/>
          </a:p>
        </p:txBody>
      </p:sp>
      <p:pic>
        <p:nvPicPr>
          <p:cNvPr id="7" name="Picture 6" descr="A group of people posing for the camera&#10;&#10;Description automatically generated">
            <a:extLst>
              <a:ext uri="{FF2B5EF4-FFF2-40B4-BE49-F238E27FC236}">
                <a16:creationId xmlns:a16="http://schemas.microsoft.com/office/drawing/2014/main" id="{1D2514B3-B54C-4480-B5F3-79354F5BE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75964" y="5995520"/>
            <a:ext cx="10474771" cy="6515100"/>
          </a:xfrm>
          <a:prstGeom prst="rect">
            <a:avLst/>
          </a:prstGeom>
        </p:spPr>
      </p:pic>
      <p:pic>
        <p:nvPicPr>
          <p:cNvPr id="8" name="Picture 7" descr="A person posing for the camera&#10;&#10;Description automatically generated">
            <a:extLst>
              <a:ext uri="{FF2B5EF4-FFF2-40B4-BE49-F238E27FC236}">
                <a16:creationId xmlns:a16="http://schemas.microsoft.com/office/drawing/2014/main" id="{9E90314C-A912-46DB-98CE-EA2E37440F4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2839819" y="5928349"/>
            <a:ext cx="9861867" cy="6582270"/>
          </a:xfrm>
          <a:prstGeom prst="rect">
            <a:avLst/>
          </a:prstGeom>
        </p:spPr>
      </p:pic>
      <p:pic>
        <p:nvPicPr>
          <p:cNvPr id="10" name="Picture 9">
            <a:extLst>
              <a:ext uri="{FF2B5EF4-FFF2-40B4-BE49-F238E27FC236}">
                <a16:creationId xmlns:a16="http://schemas.microsoft.com/office/drawing/2014/main" id="{1C008434-119E-4DA9-A569-3C095D82C2C3}"/>
              </a:ext>
            </a:extLst>
          </p:cNvPr>
          <p:cNvPicPr>
            <a:picLocks noChangeAspect="1"/>
          </p:cNvPicPr>
          <p:nvPr userDrawn="1"/>
        </p:nvPicPr>
        <p:blipFill>
          <a:blip r:embed="rId4" cstate="email">
            <a:extLst>
              <a:ext uri="{28A0092B-C50C-407E-A947-70E740481C1C}">
                <a14:useLocalDpi xmlns:a14="http://schemas.microsoft.com/office/drawing/2010/main" val="0"/>
              </a:ext>
            </a:extLst>
          </a:blip>
          <a:stretch>
            <a:fillRect/>
          </a:stretch>
        </p:blipFill>
        <p:spPr>
          <a:xfrm>
            <a:off x="17936967" y="753036"/>
            <a:ext cx="4764721" cy="1613632"/>
          </a:xfrm>
          <a:prstGeom prst="rect">
            <a:avLst/>
          </a:prstGeom>
        </p:spPr>
      </p:pic>
      <p:sp>
        <p:nvSpPr>
          <p:cNvPr id="12" name="Text Placeholder 11">
            <a:extLst>
              <a:ext uri="{FF2B5EF4-FFF2-40B4-BE49-F238E27FC236}">
                <a16:creationId xmlns:a16="http://schemas.microsoft.com/office/drawing/2014/main" id="{5973E18F-76A6-4588-8700-B912C19ACCBF}"/>
              </a:ext>
            </a:extLst>
          </p:cNvPr>
          <p:cNvSpPr>
            <a:spLocks noGrp="1"/>
          </p:cNvSpPr>
          <p:nvPr>
            <p:ph type="body" sz="quarter" idx="13" hasCustomPrompt="1"/>
          </p:nvPr>
        </p:nvSpPr>
        <p:spPr>
          <a:xfrm>
            <a:off x="1675964" y="3638551"/>
            <a:ext cx="15267773" cy="2089150"/>
          </a:xfrm>
        </p:spPr>
        <p:txBody>
          <a:bodyPr>
            <a:normAutofit/>
          </a:bodyPr>
          <a:lstStyle>
            <a:lvl1pPr marL="0" indent="0">
              <a:buNone/>
              <a:defRPr sz="5599" b="1"/>
            </a:lvl1pPr>
          </a:lstStyle>
          <a:p>
            <a:pPr lvl="0"/>
            <a:r>
              <a:rPr lang="en-US" dirty="0"/>
              <a:t>Click to edit Org Name and Date</a:t>
            </a:r>
          </a:p>
        </p:txBody>
      </p:sp>
      <p:sp>
        <p:nvSpPr>
          <p:cNvPr id="13" name="TextBox 12">
            <a:extLst>
              <a:ext uri="{FF2B5EF4-FFF2-40B4-BE49-F238E27FC236}">
                <a16:creationId xmlns:a16="http://schemas.microsoft.com/office/drawing/2014/main" id="{8E915E38-C6B1-4EFE-AB76-6F53046FF78F}"/>
              </a:ext>
            </a:extLst>
          </p:cNvPr>
          <p:cNvSpPr txBox="1"/>
          <p:nvPr userDrawn="1"/>
        </p:nvSpPr>
        <p:spPr>
          <a:xfrm>
            <a:off x="10712835" y="12962964"/>
            <a:ext cx="2951981" cy="1200008"/>
          </a:xfrm>
          <a:prstGeom prst="rect">
            <a:avLst/>
          </a:prstGeom>
          <a:solidFill>
            <a:schemeClr val="bg1"/>
          </a:solidFill>
        </p:spPr>
        <p:txBody>
          <a:bodyPr wrap="square" rtlCol="0">
            <a:spAutoFit/>
          </a:bodyPr>
          <a:lstStyle/>
          <a:p>
            <a:endParaRPr lang="en-US" sz="7198" dirty="0"/>
          </a:p>
        </p:txBody>
      </p:sp>
      <p:sp>
        <p:nvSpPr>
          <p:cNvPr id="14" name="TextBox 13">
            <a:extLst>
              <a:ext uri="{FF2B5EF4-FFF2-40B4-BE49-F238E27FC236}">
                <a16:creationId xmlns:a16="http://schemas.microsoft.com/office/drawing/2014/main" id="{6620293E-78C4-41A5-AEDD-8D47113FF30A}"/>
              </a:ext>
            </a:extLst>
          </p:cNvPr>
          <p:cNvSpPr txBox="1"/>
          <p:nvPr userDrawn="1"/>
        </p:nvSpPr>
        <p:spPr>
          <a:xfrm>
            <a:off x="1675964" y="12861364"/>
            <a:ext cx="2951981" cy="1200008"/>
          </a:xfrm>
          <a:prstGeom prst="rect">
            <a:avLst/>
          </a:prstGeom>
          <a:solidFill>
            <a:schemeClr val="bg1"/>
          </a:solidFill>
        </p:spPr>
        <p:txBody>
          <a:bodyPr wrap="square" rtlCol="0">
            <a:spAutoFit/>
          </a:bodyPr>
          <a:lstStyle/>
          <a:p>
            <a:endParaRPr lang="en-US" sz="7198" dirty="0"/>
          </a:p>
        </p:txBody>
      </p:sp>
    </p:spTree>
    <p:extLst>
      <p:ext uri="{BB962C8B-B14F-4D97-AF65-F5344CB8AC3E}">
        <p14:creationId xmlns:p14="http://schemas.microsoft.com/office/powerpoint/2010/main" val="1221252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06337-4755-416C-9CE7-6268E0A6905F}"/>
              </a:ext>
            </a:extLst>
          </p:cNvPr>
          <p:cNvSpPr>
            <a:spLocks noGrp="1"/>
          </p:cNvSpPr>
          <p:nvPr>
            <p:ph type="title"/>
          </p:nvPr>
        </p:nvSpPr>
        <p:spPr>
          <a:xfrm>
            <a:off x="1679140" y="914400"/>
            <a:ext cx="7862426" cy="3200400"/>
          </a:xfrm>
        </p:spPr>
        <p:txBody>
          <a:bodyPr anchor="b"/>
          <a:lstStyle>
            <a:lvl1pPr>
              <a:defRPr sz="6398"/>
            </a:lvl1pPr>
          </a:lstStyle>
          <a:p>
            <a:r>
              <a:rPr lang="en-US"/>
              <a:t>Click to edit Master title style</a:t>
            </a:r>
          </a:p>
        </p:txBody>
      </p:sp>
      <p:sp>
        <p:nvSpPr>
          <p:cNvPr id="3" name="Content Placeholder 2">
            <a:extLst>
              <a:ext uri="{FF2B5EF4-FFF2-40B4-BE49-F238E27FC236}">
                <a16:creationId xmlns:a16="http://schemas.microsoft.com/office/drawing/2014/main" id="{EC97BCC4-3B41-435D-990F-F2A997F69CAA}"/>
              </a:ext>
            </a:extLst>
          </p:cNvPr>
          <p:cNvSpPr>
            <a:spLocks noGrp="1"/>
          </p:cNvSpPr>
          <p:nvPr>
            <p:ph idx="1"/>
          </p:nvPr>
        </p:nvSpPr>
        <p:spPr>
          <a:xfrm>
            <a:off x="10363677" y="1974851"/>
            <a:ext cx="12341185" cy="9747250"/>
          </a:xfrm>
        </p:spPr>
        <p:txBody>
          <a:bodyPr/>
          <a:lstStyle>
            <a:lvl1pPr>
              <a:defRPr sz="6398"/>
            </a:lvl1pPr>
            <a:lvl2pPr>
              <a:defRPr sz="5599"/>
            </a:lvl2pPr>
            <a:lvl3pPr>
              <a:defRPr sz="4799"/>
            </a:lvl3pPr>
            <a:lvl4pPr>
              <a:defRPr sz="3999"/>
            </a:lvl4pPr>
            <a:lvl5pPr>
              <a:defRPr sz="3999"/>
            </a:lvl5pPr>
            <a:lvl6pPr>
              <a:defRPr sz="3999"/>
            </a:lvl6pPr>
            <a:lvl7pPr>
              <a:defRPr sz="3999"/>
            </a:lvl7pPr>
            <a:lvl8pPr>
              <a:defRPr sz="3999"/>
            </a:lvl8pPr>
            <a:lvl9pPr>
              <a:defRPr sz="39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7179767-9BAF-4872-8937-6E0A0D2F79EF}"/>
              </a:ext>
            </a:extLst>
          </p:cNvPr>
          <p:cNvSpPr>
            <a:spLocks noGrp="1"/>
          </p:cNvSpPr>
          <p:nvPr>
            <p:ph type="body" sz="half" idx="2"/>
          </p:nvPr>
        </p:nvSpPr>
        <p:spPr>
          <a:xfrm>
            <a:off x="1679140" y="4114800"/>
            <a:ext cx="7862426" cy="7623176"/>
          </a:xfrm>
        </p:spPr>
        <p:txBody>
          <a:bodyPr/>
          <a:lstStyle>
            <a:lvl1pPr marL="0" indent="0">
              <a:buNone/>
              <a:defRPr sz="3199"/>
            </a:lvl1pPr>
            <a:lvl2pPr marL="914171" indent="0">
              <a:buNone/>
              <a:defRPr sz="2799"/>
            </a:lvl2pPr>
            <a:lvl3pPr marL="1828343" indent="0">
              <a:buNone/>
              <a:defRPr sz="2399"/>
            </a:lvl3pPr>
            <a:lvl4pPr marL="2742514" indent="0">
              <a:buNone/>
              <a:defRPr sz="2000"/>
            </a:lvl4pPr>
            <a:lvl5pPr marL="3656686" indent="0">
              <a:buNone/>
              <a:defRPr sz="2000"/>
            </a:lvl5pPr>
            <a:lvl6pPr marL="4570857" indent="0">
              <a:buNone/>
              <a:defRPr sz="2000"/>
            </a:lvl6pPr>
            <a:lvl7pPr marL="5485028" indent="0">
              <a:buNone/>
              <a:defRPr sz="2000"/>
            </a:lvl7pPr>
            <a:lvl8pPr marL="6399200" indent="0">
              <a:buNone/>
              <a:defRPr sz="2000"/>
            </a:lvl8pPr>
            <a:lvl9pPr marL="7313371" indent="0">
              <a:buNone/>
              <a:defRPr sz="2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D7957B12-6823-4190-9E54-D1E2C834213D}"/>
              </a:ext>
            </a:extLst>
          </p:cNvPr>
          <p:cNvSpPr>
            <a:spLocks noGrp="1"/>
          </p:cNvSpPr>
          <p:nvPr>
            <p:ph type="sldNum" sz="quarter" idx="12"/>
          </p:nvPr>
        </p:nvSpPr>
        <p:spPr>
          <a:xfrm>
            <a:off x="17216715" y="12712701"/>
            <a:ext cx="5484971" cy="730250"/>
          </a:xfrm>
          <a:prstGeom prst="rect">
            <a:avLst/>
          </a:prstGeom>
        </p:spPr>
        <p:txBody>
          <a:bodyPr/>
          <a:lstStyle/>
          <a:p>
            <a:fld id="{39658E10-E968-4741-A309-2284BF5136ED}" type="slidenum">
              <a:rPr lang="en-US" smtClean="0"/>
              <a:t>‹#›</a:t>
            </a:fld>
            <a:endParaRPr lang="en-US" dirty="0"/>
          </a:p>
        </p:txBody>
      </p:sp>
    </p:spTree>
    <p:extLst>
      <p:ext uri="{BB962C8B-B14F-4D97-AF65-F5344CB8AC3E}">
        <p14:creationId xmlns:p14="http://schemas.microsoft.com/office/powerpoint/2010/main" val="1154558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F5DD9-8415-403F-BB4D-E488F37CA49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5D38D74-9111-48D1-942B-734AEA192BF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7597F7-690B-4560-A711-0EBAD4A12527}"/>
              </a:ext>
            </a:extLst>
          </p:cNvPr>
          <p:cNvSpPr>
            <a:spLocks noGrp="1"/>
          </p:cNvSpPr>
          <p:nvPr>
            <p:ph type="dt" sz="half" idx="10"/>
          </p:nvPr>
        </p:nvSpPr>
        <p:spPr>
          <a:xfrm>
            <a:off x="1675964" y="12712701"/>
            <a:ext cx="5484971" cy="730250"/>
          </a:xfrm>
          <a:prstGeom prst="rect">
            <a:avLst/>
          </a:prstGeom>
        </p:spPr>
        <p:txBody>
          <a:bodyPr/>
          <a:lstStyle/>
          <a:p>
            <a:endParaRPr lang="en-US" dirty="0"/>
          </a:p>
        </p:txBody>
      </p:sp>
      <p:sp>
        <p:nvSpPr>
          <p:cNvPr id="5" name="Footer Placeholder 4">
            <a:extLst>
              <a:ext uri="{FF2B5EF4-FFF2-40B4-BE49-F238E27FC236}">
                <a16:creationId xmlns:a16="http://schemas.microsoft.com/office/drawing/2014/main" id="{04A61F8F-057A-44D4-AB51-8AF1D1E30E27}"/>
              </a:ext>
            </a:extLst>
          </p:cNvPr>
          <p:cNvSpPr>
            <a:spLocks noGrp="1"/>
          </p:cNvSpPr>
          <p:nvPr>
            <p:ph type="ftr" sz="quarter" idx="11"/>
          </p:nvPr>
        </p:nvSpPr>
        <p:spPr>
          <a:xfrm>
            <a:off x="8075097" y="12712701"/>
            <a:ext cx="8227457" cy="730250"/>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44646682-9785-4E23-897A-D89C8E88994C}"/>
              </a:ext>
            </a:extLst>
          </p:cNvPr>
          <p:cNvSpPr>
            <a:spLocks noGrp="1"/>
          </p:cNvSpPr>
          <p:nvPr>
            <p:ph type="sldNum" sz="quarter" idx="12"/>
          </p:nvPr>
        </p:nvSpPr>
        <p:spPr>
          <a:xfrm>
            <a:off x="17216715" y="12712701"/>
            <a:ext cx="5484971" cy="730250"/>
          </a:xfrm>
          <a:prstGeom prst="rect">
            <a:avLst/>
          </a:prstGeom>
        </p:spPr>
        <p:txBody>
          <a:bodyPr/>
          <a:lstStyle/>
          <a:p>
            <a:fld id="{39658E10-E968-4741-A309-2284BF5136ED}" type="slidenum">
              <a:rPr lang="en-US" smtClean="0"/>
              <a:t>‹#›</a:t>
            </a:fld>
            <a:endParaRPr lang="en-US" dirty="0"/>
          </a:p>
        </p:txBody>
      </p:sp>
    </p:spTree>
    <p:extLst>
      <p:ext uri="{BB962C8B-B14F-4D97-AF65-F5344CB8AC3E}">
        <p14:creationId xmlns:p14="http://schemas.microsoft.com/office/powerpoint/2010/main" val="10286008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6B6AB4A-1B47-4F44-84BE-2FA4B27EAC5A}"/>
              </a:ext>
            </a:extLst>
          </p:cNvPr>
          <p:cNvSpPr>
            <a:spLocks noGrp="1"/>
          </p:cNvSpPr>
          <p:nvPr>
            <p:ph type="title" orient="vert"/>
          </p:nvPr>
        </p:nvSpPr>
        <p:spPr>
          <a:xfrm>
            <a:off x="17445256" y="730250"/>
            <a:ext cx="5256431" cy="11623676"/>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DAF2646-96BF-433B-9CAF-FABDE982B04A}"/>
              </a:ext>
            </a:extLst>
          </p:cNvPr>
          <p:cNvSpPr>
            <a:spLocks noGrp="1"/>
          </p:cNvSpPr>
          <p:nvPr>
            <p:ph type="body" orient="vert" idx="1"/>
          </p:nvPr>
        </p:nvSpPr>
        <p:spPr>
          <a:xfrm>
            <a:off x="1675963" y="730250"/>
            <a:ext cx="15464572" cy="116236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6AD51864-744C-407D-80C4-D5BCBDEC4E99}"/>
              </a:ext>
            </a:extLst>
          </p:cNvPr>
          <p:cNvSpPr>
            <a:spLocks noGrp="1"/>
          </p:cNvSpPr>
          <p:nvPr>
            <p:ph type="sldNum" sz="quarter" idx="12"/>
          </p:nvPr>
        </p:nvSpPr>
        <p:spPr>
          <a:xfrm>
            <a:off x="17216715" y="12712701"/>
            <a:ext cx="5484971" cy="730250"/>
          </a:xfrm>
          <a:prstGeom prst="rect">
            <a:avLst/>
          </a:prstGeom>
        </p:spPr>
        <p:txBody>
          <a:bodyPr/>
          <a:lstStyle/>
          <a:p>
            <a:fld id="{39658E10-E968-4741-A309-2284BF5136ED}" type="slidenum">
              <a:rPr lang="en-US" smtClean="0"/>
              <a:t>‹#›</a:t>
            </a:fld>
            <a:endParaRPr lang="en-US" dirty="0"/>
          </a:p>
        </p:txBody>
      </p:sp>
    </p:spTree>
    <p:extLst>
      <p:ext uri="{BB962C8B-B14F-4D97-AF65-F5344CB8AC3E}">
        <p14:creationId xmlns:p14="http://schemas.microsoft.com/office/powerpoint/2010/main" val="2894865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CD42C-0916-471E-BC21-45B68995EF4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13E79C-13C8-4225-A9F3-8972167B6A8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Slide Number Placeholder 10">
            <a:extLst>
              <a:ext uri="{FF2B5EF4-FFF2-40B4-BE49-F238E27FC236}">
                <a16:creationId xmlns:a16="http://schemas.microsoft.com/office/drawing/2014/main" id="{15E7E0FA-9025-4A0E-A416-B83BA1B74582}"/>
              </a:ext>
            </a:extLst>
          </p:cNvPr>
          <p:cNvSpPr>
            <a:spLocks noGrp="1"/>
          </p:cNvSpPr>
          <p:nvPr>
            <p:ph type="sldNum" sz="quarter" idx="12"/>
          </p:nvPr>
        </p:nvSpPr>
        <p:spPr>
          <a:xfrm>
            <a:off x="17216715" y="12712701"/>
            <a:ext cx="5484971" cy="730250"/>
          </a:xfrm>
          <a:prstGeom prst="rect">
            <a:avLst/>
          </a:prstGeom>
        </p:spPr>
        <p:txBody>
          <a:bodyPr/>
          <a:lstStyle/>
          <a:p>
            <a:fld id="{39658E10-E968-4741-A309-2284BF5136ED}" type="slidenum">
              <a:rPr lang="en-US" smtClean="0"/>
              <a:t>‹#›</a:t>
            </a:fld>
            <a:endParaRPr lang="en-US" dirty="0"/>
          </a:p>
        </p:txBody>
      </p:sp>
      <p:pic>
        <p:nvPicPr>
          <p:cNvPr id="13" name="Picture 12">
            <a:extLst>
              <a:ext uri="{FF2B5EF4-FFF2-40B4-BE49-F238E27FC236}">
                <a16:creationId xmlns:a16="http://schemas.microsoft.com/office/drawing/2014/main" id="{49C70E03-9722-43F8-A3CE-70EF28200510}"/>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675964" y="12925552"/>
            <a:ext cx="1523603" cy="536448"/>
          </a:xfrm>
          <a:prstGeom prst="rect">
            <a:avLst/>
          </a:prstGeom>
        </p:spPr>
      </p:pic>
    </p:spTree>
    <p:extLst>
      <p:ext uri="{BB962C8B-B14F-4D97-AF65-F5344CB8AC3E}">
        <p14:creationId xmlns:p14="http://schemas.microsoft.com/office/powerpoint/2010/main" val="3649477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9AA93-F86D-4C6B-A3B0-80FC045F394B}"/>
              </a:ext>
            </a:extLst>
          </p:cNvPr>
          <p:cNvSpPr>
            <a:spLocks noGrp="1"/>
          </p:cNvSpPr>
          <p:nvPr>
            <p:ph type="title"/>
          </p:nvPr>
        </p:nvSpPr>
        <p:spPr>
          <a:xfrm>
            <a:off x="1663267" y="3419477"/>
            <a:ext cx="21025723" cy="5705474"/>
          </a:xfrm>
        </p:spPr>
        <p:txBody>
          <a:bodyPr anchor="b">
            <a:normAutofit/>
          </a:bodyPr>
          <a:lstStyle>
            <a:lvl1pPr>
              <a:defRPr sz="9598"/>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1E43B0A-2FFF-4996-835D-B94D7510611F}"/>
              </a:ext>
            </a:extLst>
          </p:cNvPr>
          <p:cNvSpPr>
            <a:spLocks noGrp="1"/>
          </p:cNvSpPr>
          <p:nvPr>
            <p:ph type="body" idx="1"/>
          </p:nvPr>
        </p:nvSpPr>
        <p:spPr>
          <a:xfrm>
            <a:off x="1663267" y="9178927"/>
            <a:ext cx="21025723" cy="3000374"/>
          </a:xfrm>
        </p:spPr>
        <p:txBody>
          <a:bodyPr/>
          <a:lstStyle>
            <a:lvl1pPr marL="0" indent="0">
              <a:buNone/>
              <a:defRPr sz="4799">
                <a:solidFill>
                  <a:srgbClr val="4D4F53"/>
                </a:solidFill>
              </a:defRPr>
            </a:lvl1pPr>
            <a:lvl2pPr marL="914171" indent="0">
              <a:buNone/>
              <a:defRPr sz="3999">
                <a:solidFill>
                  <a:schemeClr val="tx1">
                    <a:tint val="75000"/>
                  </a:schemeClr>
                </a:solidFill>
              </a:defRPr>
            </a:lvl2pPr>
            <a:lvl3pPr marL="1828343" indent="0">
              <a:buNone/>
              <a:defRPr sz="3599">
                <a:solidFill>
                  <a:schemeClr val="tx1">
                    <a:tint val="75000"/>
                  </a:schemeClr>
                </a:solidFill>
              </a:defRPr>
            </a:lvl3pPr>
            <a:lvl4pPr marL="2742514" indent="0">
              <a:buNone/>
              <a:defRPr sz="3199">
                <a:solidFill>
                  <a:schemeClr val="tx1">
                    <a:tint val="75000"/>
                  </a:schemeClr>
                </a:solidFill>
              </a:defRPr>
            </a:lvl4pPr>
            <a:lvl5pPr marL="3656686" indent="0">
              <a:buNone/>
              <a:defRPr sz="3199">
                <a:solidFill>
                  <a:schemeClr val="tx1">
                    <a:tint val="75000"/>
                  </a:schemeClr>
                </a:solidFill>
              </a:defRPr>
            </a:lvl5pPr>
            <a:lvl6pPr marL="4570857" indent="0">
              <a:buNone/>
              <a:defRPr sz="3199">
                <a:solidFill>
                  <a:schemeClr val="tx1">
                    <a:tint val="75000"/>
                  </a:schemeClr>
                </a:solidFill>
              </a:defRPr>
            </a:lvl6pPr>
            <a:lvl7pPr marL="5485028" indent="0">
              <a:buNone/>
              <a:defRPr sz="3199">
                <a:solidFill>
                  <a:schemeClr val="tx1">
                    <a:tint val="75000"/>
                  </a:schemeClr>
                </a:solidFill>
              </a:defRPr>
            </a:lvl7pPr>
            <a:lvl8pPr marL="6399200" indent="0">
              <a:buNone/>
              <a:defRPr sz="3199">
                <a:solidFill>
                  <a:schemeClr val="tx1">
                    <a:tint val="75000"/>
                  </a:schemeClr>
                </a:solidFill>
              </a:defRPr>
            </a:lvl8pPr>
            <a:lvl9pPr marL="7313371" indent="0">
              <a:buNone/>
              <a:defRPr sz="3199">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92CC47F9-F894-4134-A49E-AA236850FD96}"/>
              </a:ext>
            </a:extLst>
          </p:cNvPr>
          <p:cNvSpPr>
            <a:spLocks noGrp="1"/>
          </p:cNvSpPr>
          <p:nvPr>
            <p:ph type="sldNum" sz="quarter" idx="12"/>
          </p:nvPr>
        </p:nvSpPr>
        <p:spPr>
          <a:xfrm>
            <a:off x="17216715" y="12712701"/>
            <a:ext cx="5484971" cy="730250"/>
          </a:xfrm>
          <a:prstGeom prst="rect">
            <a:avLst/>
          </a:prstGeom>
        </p:spPr>
        <p:txBody>
          <a:bodyPr/>
          <a:lstStyle/>
          <a:p>
            <a:fld id="{39658E10-E968-4741-A309-2284BF5136ED}" type="slidenum">
              <a:rPr lang="en-US" smtClean="0"/>
              <a:t>‹#›</a:t>
            </a:fld>
            <a:endParaRPr lang="en-US" dirty="0"/>
          </a:p>
        </p:txBody>
      </p:sp>
    </p:spTree>
    <p:extLst>
      <p:ext uri="{BB962C8B-B14F-4D97-AF65-F5344CB8AC3E}">
        <p14:creationId xmlns:p14="http://schemas.microsoft.com/office/powerpoint/2010/main" val="2647983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F96D-FC70-49E9-AB71-3EB512E71F0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83EABC-77D3-4053-B7A9-AA1C6857F9E3}"/>
              </a:ext>
            </a:extLst>
          </p:cNvPr>
          <p:cNvSpPr>
            <a:spLocks noGrp="1"/>
          </p:cNvSpPr>
          <p:nvPr>
            <p:ph sz="half" idx="1"/>
          </p:nvPr>
        </p:nvSpPr>
        <p:spPr>
          <a:xfrm>
            <a:off x="1675964" y="3651250"/>
            <a:ext cx="10360501" cy="87026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75E755-3EA7-473C-BF7C-554A067D08D1}"/>
              </a:ext>
            </a:extLst>
          </p:cNvPr>
          <p:cNvSpPr>
            <a:spLocks noGrp="1"/>
          </p:cNvSpPr>
          <p:nvPr>
            <p:ph sz="half" idx="2"/>
          </p:nvPr>
        </p:nvSpPr>
        <p:spPr>
          <a:xfrm>
            <a:off x="12341185" y="3651250"/>
            <a:ext cx="10360501" cy="87026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0BE9F094-9051-449F-8E96-858904A0EC9B}"/>
              </a:ext>
            </a:extLst>
          </p:cNvPr>
          <p:cNvSpPr>
            <a:spLocks noGrp="1"/>
          </p:cNvSpPr>
          <p:nvPr>
            <p:ph type="sldNum" sz="quarter" idx="12"/>
          </p:nvPr>
        </p:nvSpPr>
        <p:spPr>
          <a:xfrm>
            <a:off x="17216715" y="12712701"/>
            <a:ext cx="5484971" cy="730250"/>
          </a:xfrm>
          <a:prstGeom prst="rect">
            <a:avLst/>
          </a:prstGeom>
        </p:spPr>
        <p:txBody>
          <a:bodyPr/>
          <a:lstStyle/>
          <a:p>
            <a:fld id="{39658E10-E968-4741-A309-2284BF5136ED}" type="slidenum">
              <a:rPr lang="en-US" smtClean="0"/>
              <a:t>‹#›</a:t>
            </a:fld>
            <a:endParaRPr lang="en-US" dirty="0"/>
          </a:p>
        </p:txBody>
      </p:sp>
    </p:spTree>
    <p:extLst>
      <p:ext uri="{BB962C8B-B14F-4D97-AF65-F5344CB8AC3E}">
        <p14:creationId xmlns:p14="http://schemas.microsoft.com/office/powerpoint/2010/main" val="2876218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2A152-031F-40ED-8E80-4BEC4CA65547}"/>
              </a:ext>
            </a:extLst>
          </p:cNvPr>
          <p:cNvSpPr>
            <a:spLocks noGrp="1"/>
          </p:cNvSpPr>
          <p:nvPr>
            <p:ph type="title"/>
          </p:nvPr>
        </p:nvSpPr>
        <p:spPr>
          <a:xfrm>
            <a:off x="1679139" y="730251"/>
            <a:ext cx="21025723" cy="2651126"/>
          </a:xfrm>
        </p:spPr>
        <p:txBody>
          <a:bodyPr/>
          <a:lstStyle/>
          <a:p>
            <a:r>
              <a:rPr lang="en-US"/>
              <a:t>Click to edit Master title style</a:t>
            </a:r>
          </a:p>
        </p:txBody>
      </p:sp>
      <p:sp>
        <p:nvSpPr>
          <p:cNvPr id="3" name="Text Placeholder 2">
            <a:extLst>
              <a:ext uri="{FF2B5EF4-FFF2-40B4-BE49-F238E27FC236}">
                <a16:creationId xmlns:a16="http://schemas.microsoft.com/office/drawing/2014/main" id="{3077D6EB-F807-4647-AB73-F87D57D8A3F4}"/>
              </a:ext>
            </a:extLst>
          </p:cNvPr>
          <p:cNvSpPr>
            <a:spLocks noGrp="1"/>
          </p:cNvSpPr>
          <p:nvPr>
            <p:ph type="body" idx="1"/>
          </p:nvPr>
        </p:nvSpPr>
        <p:spPr>
          <a:xfrm>
            <a:off x="1679139" y="3362326"/>
            <a:ext cx="10312888" cy="1647824"/>
          </a:xfrm>
        </p:spPr>
        <p:txBody>
          <a:bodyPr anchor="b"/>
          <a:lstStyle>
            <a:lvl1pPr marL="0" indent="0">
              <a:buNone/>
              <a:defRPr sz="4799" b="1"/>
            </a:lvl1pPr>
            <a:lvl2pPr marL="914171" indent="0">
              <a:buNone/>
              <a:defRPr sz="3999" b="1"/>
            </a:lvl2pPr>
            <a:lvl3pPr marL="1828343" indent="0">
              <a:buNone/>
              <a:defRPr sz="3599" b="1"/>
            </a:lvl3pPr>
            <a:lvl4pPr marL="2742514" indent="0">
              <a:buNone/>
              <a:defRPr sz="3199" b="1"/>
            </a:lvl4pPr>
            <a:lvl5pPr marL="3656686" indent="0">
              <a:buNone/>
              <a:defRPr sz="3199" b="1"/>
            </a:lvl5pPr>
            <a:lvl6pPr marL="4570857" indent="0">
              <a:buNone/>
              <a:defRPr sz="3199" b="1"/>
            </a:lvl6pPr>
            <a:lvl7pPr marL="5485028" indent="0">
              <a:buNone/>
              <a:defRPr sz="3199" b="1"/>
            </a:lvl7pPr>
            <a:lvl8pPr marL="6399200" indent="0">
              <a:buNone/>
              <a:defRPr sz="3199" b="1"/>
            </a:lvl8pPr>
            <a:lvl9pPr marL="7313371" indent="0">
              <a:buNone/>
              <a:defRPr sz="3199" b="1"/>
            </a:lvl9pPr>
          </a:lstStyle>
          <a:p>
            <a:pPr lvl="0"/>
            <a:r>
              <a:rPr lang="en-US"/>
              <a:t>Click to edit Master text styles</a:t>
            </a:r>
          </a:p>
        </p:txBody>
      </p:sp>
      <p:sp>
        <p:nvSpPr>
          <p:cNvPr id="4" name="Content Placeholder 3">
            <a:extLst>
              <a:ext uri="{FF2B5EF4-FFF2-40B4-BE49-F238E27FC236}">
                <a16:creationId xmlns:a16="http://schemas.microsoft.com/office/drawing/2014/main" id="{E8905066-F362-4CB4-AC04-9098D6BF882A}"/>
              </a:ext>
            </a:extLst>
          </p:cNvPr>
          <p:cNvSpPr>
            <a:spLocks noGrp="1"/>
          </p:cNvSpPr>
          <p:nvPr>
            <p:ph sz="half" idx="2"/>
          </p:nvPr>
        </p:nvSpPr>
        <p:spPr>
          <a:xfrm>
            <a:off x="1679139" y="5010150"/>
            <a:ext cx="10312888" cy="7369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1A65B3-B033-452C-A0F0-DC0B191276C5}"/>
              </a:ext>
            </a:extLst>
          </p:cNvPr>
          <p:cNvSpPr>
            <a:spLocks noGrp="1"/>
          </p:cNvSpPr>
          <p:nvPr>
            <p:ph type="body" sz="quarter" idx="3"/>
          </p:nvPr>
        </p:nvSpPr>
        <p:spPr>
          <a:xfrm>
            <a:off x="12341186" y="3362326"/>
            <a:ext cx="10363676" cy="1647824"/>
          </a:xfrm>
        </p:spPr>
        <p:txBody>
          <a:bodyPr anchor="b"/>
          <a:lstStyle>
            <a:lvl1pPr marL="0" indent="0">
              <a:buNone/>
              <a:defRPr sz="4799" b="1"/>
            </a:lvl1pPr>
            <a:lvl2pPr marL="914171" indent="0">
              <a:buNone/>
              <a:defRPr sz="3999" b="1"/>
            </a:lvl2pPr>
            <a:lvl3pPr marL="1828343" indent="0">
              <a:buNone/>
              <a:defRPr sz="3599" b="1"/>
            </a:lvl3pPr>
            <a:lvl4pPr marL="2742514" indent="0">
              <a:buNone/>
              <a:defRPr sz="3199" b="1"/>
            </a:lvl4pPr>
            <a:lvl5pPr marL="3656686" indent="0">
              <a:buNone/>
              <a:defRPr sz="3199" b="1"/>
            </a:lvl5pPr>
            <a:lvl6pPr marL="4570857" indent="0">
              <a:buNone/>
              <a:defRPr sz="3199" b="1"/>
            </a:lvl6pPr>
            <a:lvl7pPr marL="5485028" indent="0">
              <a:buNone/>
              <a:defRPr sz="3199" b="1"/>
            </a:lvl7pPr>
            <a:lvl8pPr marL="6399200" indent="0">
              <a:buNone/>
              <a:defRPr sz="3199" b="1"/>
            </a:lvl8pPr>
            <a:lvl9pPr marL="7313371" indent="0">
              <a:buNone/>
              <a:defRPr sz="3199" b="1"/>
            </a:lvl9pPr>
          </a:lstStyle>
          <a:p>
            <a:pPr lvl="0"/>
            <a:r>
              <a:rPr lang="en-US"/>
              <a:t>Click to edit Master text styles</a:t>
            </a:r>
          </a:p>
        </p:txBody>
      </p:sp>
      <p:sp>
        <p:nvSpPr>
          <p:cNvPr id="6" name="Content Placeholder 5">
            <a:extLst>
              <a:ext uri="{FF2B5EF4-FFF2-40B4-BE49-F238E27FC236}">
                <a16:creationId xmlns:a16="http://schemas.microsoft.com/office/drawing/2014/main" id="{B117F99A-7BBB-47D0-9784-02971958F652}"/>
              </a:ext>
            </a:extLst>
          </p:cNvPr>
          <p:cNvSpPr>
            <a:spLocks noGrp="1"/>
          </p:cNvSpPr>
          <p:nvPr>
            <p:ph sz="quarter" idx="4"/>
          </p:nvPr>
        </p:nvSpPr>
        <p:spPr>
          <a:xfrm>
            <a:off x="12341186" y="5010150"/>
            <a:ext cx="10363676" cy="7369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B759F9AE-AF52-49E8-AC71-A2A28E0A40F6}"/>
              </a:ext>
            </a:extLst>
          </p:cNvPr>
          <p:cNvSpPr>
            <a:spLocks noGrp="1"/>
          </p:cNvSpPr>
          <p:nvPr>
            <p:ph type="sldNum" sz="quarter" idx="12"/>
          </p:nvPr>
        </p:nvSpPr>
        <p:spPr>
          <a:xfrm>
            <a:off x="17216715" y="12712701"/>
            <a:ext cx="5484971" cy="730250"/>
          </a:xfrm>
          <a:prstGeom prst="rect">
            <a:avLst/>
          </a:prstGeom>
        </p:spPr>
        <p:txBody>
          <a:bodyPr/>
          <a:lstStyle/>
          <a:p>
            <a:fld id="{39658E10-E968-4741-A309-2284BF5136ED}" type="slidenum">
              <a:rPr lang="en-US" smtClean="0"/>
              <a:t>‹#›</a:t>
            </a:fld>
            <a:endParaRPr lang="en-US" dirty="0"/>
          </a:p>
        </p:txBody>
      </p:sp>
    </p:spTree>
    <p:extLst>
      <p:ext uri="{BB962C8B-B14F-4D97-AF65-F5344CB8AC3E}">
        <p14:creationId xmlns:p14="http://schemas.microsoft.com/office/powerpoint/2010/main" val="81993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6061E-BEF4-4408-A3C4-FF65BEC73D00}"/>
              </a:ext>
            </a:extLst>
          </p:cNvPr>
          <p:cNvSpPr>
            <a:spLocks noGrp="1"/>
          </p:cNvSpPr>
          <p:nvPr>
            <p:ph type="title"/>
          </p:nvPr>
        </p:nvSpPr>
        <p:spPr>
          <a:xfrm>
            <a:off x="1679140" y="914400"/>
            <a:ext cx="7862426" cy="3200400"/>
          </a:xfrm>
        </p:spPr>
        <p:txBody>
          <a:bodyPr anchor="b"/>
          <a:lstStyle>
            <a:lvl1pPr>
              <a:defRPr sz="6398"/>
            </a:lvl1pPr>
          </a:lstStyle>
          <a:p>
            <a:r>
              <a:rPr lang="en-US"/>
              <a:t>Click to edit Master title style</a:t>
            </a:r>
          </a:p>
        </p:txBody>
      </p:sp>
      <p:sp>
        <p:nvSpPr>
          <p:cNvPr id="3" name="Picture Placeholder 2">
            <a:extLst>
              <a:ext uri="{FF2B5EF4-FFF2-40B4-BE49-F238E27FC236}">
                <a16:creationId xmlns:a16="http://schemas.microsoft.com/office/drawing/2014/main" id="{83E7BA7B-33FA-4A05-9721-24E2F43D7CCF}"/>
              </a:ext>
            </a:extLst>
          </p:cNvPr>
          <p:cNvSpPr>
            <a:spLocks noGrp="1"/>
          </p:cNvSpPr>
          <p:nvPr>
            <p:ph type="pic" idx="1"/>
          </p:nvPr>
        </p:nvSpPr>
        <p:spPr>
          <a:xfrm>
            <a:off x="10363677" y="1974851"/>
            <a:ext cx="12341185" cy="9747250"/>
          </a:xfrm>
        </p:spPr>
        <p:txBody>
          <a:bodyPr/>
          <a:lstStyle>
            <a:lvl1pPr marL="0" indent="0">
              <a:buNone/>
              <a:defRPr sz="6398"/>
            </a:lvl1pPr>
            <a:lvl2pPr marL="914171" indent="0">
              <a:buNone/>
              <a:defRPr sz="5599"/>
            </a:lvl2pPr>
            <a:lvl3pPr marL="1828343" indent="0">
              <a:buNone/>
              <a:defRPr sz="4799"/>
            </a:lvl3pPr>
            <a:lvl4pPr marL="2742514" indent="0">
              <a:buNone/>
              <a:defRPr sz="3999"/>
            </a:lvl4pPr>
            <a:lvl5pPr marL="3656686" indent="0">
              <a:buNone/>
              <a:defRPr sz="3999"/>
            </a:lvl5pPr>
            <a:lvl6pPr marL="4570857" indent="0">
              <a:buNone/>
              <a:defRPr sz="3999"/>
            </a:lvl6pPr>
            <a:lvl7pPr marL="5485028" indent="0">
              <a:buNone/>
              <a:defRPr sz="3999"/>
            </a:lvl7pPr>
            <a:lvl8pPr marL="6399200" indent="0">
              <a:buNone/>
              <a:defRPr sz="3999"/>
            </a:lvl8pPr>
            <a:lvl9pPr marL="7313371" indent="0">
              <a:buNone/>
              <a:defRPr sz="3999"/>
            </a:lvl9pPr>
          </a:lstStyle>
          <a:p>
            <a:r>
              <a:rPr lang="en-US" dirty="0"/>
              <a:t>Click icon to add picture</a:t>
            </a:r>
          </a:p>
        </p:txBody>
      </p:sp>
      <p:sp>
        <p:nvSpPr>
          <p:cNvPr id="4" name="Text Placeholder 3">
            <a:extLst>
              <a:ext uri="{FF2B5EF4-FFF2-40B4-BE49-F238E27FC236}">
                <a16:creationId xmlns:a16="http://schemas.microsoft.com/office/drawing/2014/main" id="{AE0E46E3-285F-455F-AA50-4418F736DCC4}"/>
              </a:ext>
            </a:extLst>
          </p:cNvPr>
          <p:cNvSpPr>
            <a:spLocks noGrp="1"/>
          </p:cNvSpPr>
          <p:nvPr>
            <p:ph type="body" sz="half" idx="2"/>
          </p:nvPr>
        </p:nvSpPr>
        <p:spPr>
          <a:xfrm>
            <a:off x="1679140" y="4114800"/>
            <a:ext cx="7862426" cy="7623176"/>
          </a:xfrm>
        </p:spPr>
        <p:txBody>
          <a:bodyPr/>
          <a:lstStyle>
            <a:lvl1pPr marL="0" indent="0">
              <a:buNone/>
              <a:defRPr sz="3199"/>
            </a:lvl1pPr>
            <a:lvl2pPr marL="914171" indent="0">
              <a:buNone/>
              <a:defRPr sz="2799"/>
            </a:lvl2pPr>
            <a:lvl3pPr marL="1828343" indent="0">
              <a:buNone/>
              <a:defRPr sz="2399"/>
            </a:lvl3pPr>
            <a:lvl4pPr marL="2742514" indent="0">
              <a:buNone/>
              <a:defRPr sz="2000"/>
            </a:lvl4pPr>
            <a:lvl5pPr marL="3656686" indent="0">
              <a:buNone/>
              <a:defRPr sz="2000"/>
            </a:lvl5pPr>
            <a:lvl6pPr marL="4570857" indent="0">
              <a:buNone/>
              <a:defRPr sz="2000"/>
            </a:lvl6pPr>
            <a:lvl7pPr marL="5485028" indent="0">
              <a:buNone/>
              <a:defRPr sz="2000"/>
            </a:lvl7pPr>
            <a:lvl8pPr marL="6399200" indent="0">
              <a:buNone/>
              <a:defRPr sz="2000"/>
            </a:lvl8pPr>
            <a:lvl9pPr marL="7313371" indent="0">
              <a:buNone/>
              <a:defRPr sz="2000"/>
            </a:lvl9pPr>
          </a:lstStyle>
          <a:p>
            <a:pPr lvl="0"/>
            <a:r>
              <a:rPr lang="en-US"/>
              <a:t>Click to edit Master text styles</a:t>
            </a:r>
          </a:p>
        </p:txBody>
      </p:sp>
      <p:sp>
        <p:nvSpPr>
          <p:cNvPr id="5" name="Date Placeholder 4">
            <a:extLst>
              <a:ext uri="{FF2B5EF4-FFF2-40B4-BE49-F238E27FC236}">
                <a16:creationId xmlns:a16="http://schemas.microsoft.com/office/drawing/2014/main" id="{9F6B382D-583A-4F72-90E1-BDB202BBBDE6}"/>
              </a:ext>
            </a:extLst>
          </p:cNvPr>
          <p:cNvSpPr>
            <a:spLocks noGrp="1"/>
          </p:cNvSpPr>
          <p:nvPr>
            <p:ph type="dt" sz="half" idx="10"/>
          </p:nvPr>
        </p:nvSpPr>
        <p:spPr>
          <a:xfrm>
            <a:off x="1675964" y="12712701"/>
            <a:ext cx="5484971" cy="730250"/>
          </a:xfrm>
          <a:prstGeom prst="rect">
            <a:avLst/>
          </a:prstGeom>
        </p:spPr>
        <p:txBody>
          <a:bodyPr/>
          <a:lstStyle/>
          <a:p>
            <a:endParaRPr lang="en-US" dirty="0"/>
          </a:p>
        </p:txBody>
      </p:sp>
      <p:sp>
        <p:nvSpPr>
          <p:cNvPr id="6" name="Footer Placeholder 5">
            <a:extLst>
              <a:ext uri="{FF2B5EF4-FFF2-40B4-BE49-F238E27FC236}">
                <a16:creationId xmlns:a16="http://schemas.microsoft.com/office/drawing/2014/main" id="{8E675654-68D0-4EF1-A19A-623B474844BA}"/>
              </a:ext>
            </a:extLst>
          </p:cNvPr>
          <p:cNvSpPr>
            <a:spLocks noGrp="1"/>
          </p:cNvSpPr>
          <p:nvPr>
            <p:ph type="ftr" sz="quarter" idx="11"/>
          </p:nvPr>
        </p:nvSpPr>
        <p:spPr>
          <a:xfrm>
            <a:off x="8075097" y="12712701"/>
            <a:ext cx="8227457" cy="730250"/>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44A5E930-EC49-49EC-A272-F628F9647104}"/>
              </a:ext>
            </a:extLst>
          </p:cNvPr>
          <p:cNvSpPr>
            <a:spLocks noGrp="1"/>
          </p:cNvSpPr>
          <p:nvPr>
            <p:ph type="sldNum" sz="quarter" idx="12"/>
          </p:nvPr>
        </p:nvSpPr>
        <p:spPr>
          <a:xfrm>
            <a:off x="17216715" y="12712701"/>
            <a:ext cx="5484971" cy="730250"/>
          </a:xfrm>
          <a:prstGeom prst="rect">
            <a:avLst/>
          </a:prstGeom>
        </p:spPr>
        <p:txBody>
          <a:bodyPr/>
          <a:lstStyle/>
          <a:p>
            <a:fld id="{39658E10-E968-4741-A309-2284BF5136ED}" type="slidenum">
              <a:rPr lang="en-US" smtClean="0"/>
              <a:t>‹#›</a:t>
            </a:fld>
            <a:endParaRPr lang="en-US" dirty="0"/>
          </a:p>
        </p:txBody>
      </p:sp>
    </p:spTree>
    <p:extLst>
      <p:ext uri="{BB962C8B-B14F-4D97-AF65-F5344CB8AC3E}">
        <p14:creationId xmlns:p14="http://schemas.microsoft.com/office/powerpoint/2010/main" val="4160214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5D67329-EA85-46D4-83CB-40CE8A71CA23}"/>
              </a:ext>
            </a:extLst>
          </p:cNvPr>
          <p:cNvSpPr>
            <a:spLocks noGrp="1"/>
          </p:cNvSpPr>
          <p:nvPr>
            <p:ph type="sldNum" sz="quarter" idx="12"/>
          </p:nvPr>
        </p:nvSpPr>
        <p:spPr>
          <a:xfrm>
            <a:off x="17216715" y="12712701"/>
            <a:ext cx="5484971" cy="730250"/>
          </a:xfrm>
          <a:prstGeom prst="rect">
            <a:avLst/>
          </a:prstGeom>
        </p:spPr>
        <p:txBody>
          <a:bodyPr/>
          <a:lstStyle/>
          <a:p>
            <a:fld id="{39658E10-E968-4741-A309-2284BF5136ED}" type="slidenum">
              <a:rPr lang="en-US" smtClean="0"/>
              <a:t>‹#›</a:t>
            </a:fld>
            <a:endParaRPr lang="en-US" dirty="0"/>
          </a:p>
        </p:txBody>
      </p:sp>
      <p:sp>
        <p:nvSpPr>
          <p:cNvPr id="3" name="Picture Placeholder 2">
            <a:extLst>
              <a:ext uri="{FF2B5EF4-FFF2-40B4-BE49-F238E27FC236}">
                <a16:creationId xmlns:a16="http://schemas.microsoft.com/office/drawing/2014/main" id="{2B991CB9-742B-4387-ADB9-D9D8106135D9}"/>
              </a:ext>
            </a:extLst>
          </p:cNvPr>
          <p:cNvSpPr>
            <a:spLocks noGrp="1"/>
          </p:cNvSpPr>
          <p:nvPr>
            <p:ph type="pic" sz="quarter" idx="13"/>
          </p:nvPr>
        </p:nvSpPr>
        <p:spPr>
          <a:xfrm>
            <a:off x="17216715" y="685800"/>
            <a:ext cx="5484971" cy="11658600"/>
          </a:xfrm>
        </p:spPr>
        <p:txBody>
          <a:bodyPr/>
          <a:lstStyle/>
          <a:p>
            <a:r>
              <a:rPr lang="en-US" dirty="0"/>
              <a:t>Click icon to add picture</a:t>
            </a:r>
          </a:p>
        </p:txBody>
      </p:sp>
      <p:sp>
        <p:nvSpPr>
          <p:cNvPr id="5" name="Text Placeholder 4">
            <a:extLst>
              <a:ext uri="{FF2B5EF4-FFF2-40B4-BE49-F238E27FC236}">
                <a16:creationId xmlns:a16="http://schemas.microsoft.com/office/drawing/2014/main" id="{DC687F6A-0269-4BD0-AA7E-BD550B36B8E5}"/>
              </a:ext>
            </a:extLst>
          </p:cNvPr>
          <p:cNvSpPr>
            <a:spLocks noGrp="1"/>
          </p:cNvSpPr>
          <p:nvPr>
            <p:ph type="body" sz="quarter" idx="14"/>
          </p:nvPr>
        </p:nvSpPr>
        <p:spPr>
          <a:xfrm>
            <a:off x="1729925" y="882650"/>
            <a:ext cx="14509145" cy="1362076"/>
          </a:xfrm>
        </p:spPr>
        <p:txBody>
          <a:bodyPr>
            <a:normAutofit/>
          </a:bodyPr>
          <a:lstStyle>
            <a:lvl1pPr marL="0" indent="0">
              <a:buNone/>
              <a:defRPr sz="6398">
                <a:solidFill>
                  <a:srgbClr val="739600"/>
                </a:solidFill>
                <a:latin typeface="Arial Black" panose="020B0A04020102020204" pitchFamily="34" charset="0"/>
              </a:defRPr>
            </a:lvl1pPr>
          </a:lstStyle>
          <a:p>
            <a:pPr lvl="0"/>
            <a:r>
              <a:rPr lang="en-US"/>
              <a:t>Click to edit Master text styles</a:t>
            </a:r>
          </a:p>
        </p:txBody>
      </p:sp>
    </p:spTree>
    <p:extLst>
      <p:ext uri="{BB962C8B-B14F-4D97-AF65-F5344CB8AC3E}">
        <p14:creationId xmlns:p14="http://schemas.microsoft.com/office/powerpoint/2010/main" val="2981861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5D67329-EA85-46D4-83CB-40CE8A71CA23}"/>
              </a:ext>
            </a:extLst>
          </p:cNvPr>
          <p:cNvSpPr>
            <a:spLocks noGrp="1"/>
          </p:cNvSpPr>
          <p:nvPr>
            <p:ph type="sldNum" sz="quarter" idx="12"/>
          </p:nvPr>
        </p:nvSpPr>
        <p:spPr>
          <a:xfrm>
            <a:off x="17216715" y="12712701"/>
            <a:ext cx="5484971" cy="730250"/>
          </a:xfrm>
          <a:prstGeom prst="rect">
            <a:avLst/>
          </a:prstGeom>
        </p:spPr>
        <p:txBody>
          <a:bodyPr/>
          <a:lstStyle/>
          <a:p>
            <a:fld id="{39658E10-E968-4741-A309-2284BF5136ED}" type="slidenum">
              <a:rPr lang="en-US" smtClean="0"/>
              <a:t>‹#›</a:t>
            </a:fld>
            <a:endParaRPr lang="en-US" dirty="0"/>
          </a:p>
        </p:txBody>
      </p:sp>
    </p:spTree>
    <p:extLst>
      <p:ext uri="{BB962C8B-B14F-4D97-AF65-F5344CB8AC3E}">
        <p14:creationId xmlns:p14="http://schemas.microsoft.com/office/powerpoint/2010/main" val="41855091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B86F3-A636-497E-89DF-3F9F725DD816}"/>
              </a:ext>
            </a:extLst>
          </p:cNvPr>
          <p:cNvSpPr>
            <a:spLocks noGrp="1"/>
          </p:cNvSpPr>
          <p:nvPr>
            <p:ph type="title"/>
          </p:nvPr>
        </p:nvSpPr>
        <p:spPr/>
        <p:txBody>
          <a:bodyPr/>
          <a:lstStyle/>
          <a:p>
            <a:r>
              <a:rPr lang="en-US"/>
              <a:t>Click to edit Master title style</a:t>
            </a:r>
          </a:p>
        </p:txBody>
      </p:sp>
      <p:sp>
        <p:nvSpPr>
          <p:cNvPr id="5" name="Slide Number Placeholder 4">
            <a:extLst>
              <a:ext uri="{FF2B5EF4-FFF2-40B4-BE49-F238E27FC236}">
                <a16:creationId xmlns:a16="http://schemas.microsoft.com/office/drawing/2014/main" id="{3A6B1091-4D8F-4520-A346-867121C73316}"/>
              </a:ext>
            </a:extLst>
          </p:cNvPr>
          <p:cNvSpPr>
            <a:spLocks noGrp="1"/>
          </p:cNvSpPr>
          <p:nvPr>
            <p:ph type="sldNum" sz="quarter" idx="12"/>
          </p:nvPr>
        </p:nvSpPr>
        <p:spPr>
          <a:xfrm>
            <a:off x="17216715" y="12712701"/>
            <a:ext cx="5484971" cy="730250"/>
          </a:xfrm>
          <a:prstGeom prst="rect">
            <a:avLst/>
          </a:prstGeom>
        </p:spPr>
        <p:txBody>
          <a:bodyPr/>
          <a:lstStyle/>
          <a:p>
            <a:fld id="{39658E10-E968-4741-A309-2284BF5136ED}" type="slidenum">
              <a:rPr lang="en-US" smtClean="0"/>
              <a:t>‹#›</a:t>
            </a:fld>
            <a:endParaRPr lang="en-US" dirty="0"/>
          </a:p>
        </p:txBody>
      </p:sp>
    </p:spTree>
    <p:extLst>
      <p:ext uri="{BB962C8B-B14F-4D97-AF65-F5344CB8AC3E}">
        <p14:creationId xmlns:p14="http://schemas.microsoft.com/office/powerpoint/2010/main" val="2151602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9192F5-267E-4D1F-AA2A-69F0E80161D5}"/>
              </a:ext>
            </a:extLst>
          </p:cNvPr>
          <p:cNvSpPr>
            <a:spLocks noGrp="1"/>
          </p:cNvSpPr>
          <p:nvPr>
            <p:ph type="title"/>
          </p:nvPr>
        </p:nvSpPr>
        <p:spPr>
          <a:xfrm>
            <a:off x="1675964" y="730251"/>
            <a:ext cx="21025723" cy="265112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175064C-B5DA-4BE1-840E-7F3373825582}"/>
              </a:ext>
            </a:extLst>
          </p:cNvPr>
          <p:cNvSpPr>
            <a:spLocks noGrp="1"/>
          </p:cNvSpPr>
          <p:nvPr>
            <p:ph type="body" idx="1"/>
          </p:nvPr>
        </p:nvSpPr>
        <p:spPr>
          <a:xfrm>
            <a:off x="1675964" y="3651250"/>
            <a:ext cx="21025723" cy="87026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8" name="Straight Connector 7">
            <a:extLst>
              <a:ext uri="{FF2B5EF4-FFF2-40B4-BE49-F238E27FC236}">
                <a16:creationId xmlns:a16="http://schemas.microsoft.com/office/drawing/2014/main" id="{BD52562A-41BC-49F5-9427-CF35AB44AF01}"/>
              </a:ext>
            </a:extLst>
          </p:cNvPr>
          <p:cNvCxnSpPr>
            <a:cxnSpLocks/>
          </p:cNvCxnSpPr>
          <p:nvPr userDrawn="1"/>
        </p:nvCxnSpPr>
        <p:spPr>
          <a:xfrm>
            <a:off x="1675965" y="415636"/>
            <a:ext cx="15177856" cy="0"/>
          </a:xfrm>
          <a:prstGeom prst="line">
            <a:avLst/>
          </a:prstGeom>
          <a:ln w="38100">
            <a:solidFill>
              <a:srgbClr val="7396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9D312F51-3C85-45D2-83E1-401FF1925BC1}"/>
              </a:ext>
            </a:extLst>
          </p:cNvPr>
          <p:cNvCxnSpPr>
            <a:cxnSpLocks/>
          </p:cNvCxnSpPr>
          <p:nvPr userDrawn="1"/>
        </p:nvCxnSpPr>
        <p:spPr>
          <a:xfrm>
            <a:off x="17216715" y="415636"/>
            <a:ext cx="5484971" cy="0"/>
          </a:xfrm>
          <a:prstGeom prst="line">
            <a:avLst/>
          </a:prstGeom>
          <a:ln w="38100">
            <a:solidFill>
              <a:srgbClr val="4D4F53"/>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DC7B7901-B72E-42A0-8DFF-290559A8BD22}"/>
              </a:ext>
            </a:extLst>
          </p:cNvPr>
          <p:cNvCxnSpPr>
            <a:cxnSpLocks/>
          </p:cNvCxnSpPr>
          <p:nvPr userDrawn="1"/>
        </p:nvCxnSpPr>
        <p:spPr>
          <a:xfrm>
            <a:off x="1675965" y="12712700"/>
            <a:ext cx="15177856" cy="0"/>
          </a:xfrm>
          <a:prstGeom prst="line">
            <a:avLst/>
          </a:prstGeom>
          <a:ln w="12700">
            <a:solidFill>
              <a:srgbClr val="7396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C96C1EB4-6C4E-48E3-80A2-2C4C3AE7AB73}"/>
              </a:ext>
            </a:extLst>
          </p:cNvPr>
          <p:cNvCxnSpPr>
            <a:cxnSpLocks/>
          </p:cNvCxnSpPr>
          <p:nvPr userDrawn="1"/>
        </p:nvCxnSpPr>
        <p:spPr>
          <a:xfrm>
            <a:off x="17216715" y="12712700"/>
            <a:ext cx="5484971" cy="0"/>
          </a:xfrm>
          <a:prstGeom prst="line">
            <a:avLst/>
          </a:prstGeom>
          <a:ln w="12700">
            <a:solidFill>
              <a:srgbClr val="4D4F53"/>
            </a:solidFill>
          </a:ln>
        </p:spPr>
        <p:style>
          <a:lnRef idx="1">
            <a:schemeClr val="accent1"/>
          </a:lnRef>
          <a:fillRef idx="0">
            <a:schemeClr val="accent1"/>
          </a:fillRef>
          <a:effectRef idx="0">
            <a:schemeClr val="accent1"/>
          </a:effectRef>
          <a:fontRef idx="minor">
            <a:schemeClr val="tx1"/>
          </a:fontRef>
        </p:style>
      </p:cxnSp>
      <p:sp>
        <p:nvSpPr>
          <p:cNvPr id="23" name="Footer Placeholder 9">
            <a:extLst>
              <a:ext uri="{FF2B5EF4-FFF2-40B4-BE49-F238E27FC236}">
                <a16:creationId xmlns:a16="http://schemas.microsoft.com/office/drawing/2014/main" id="{10483661-9D67-41F1-86A4-964A0C1EDC72}"/>
              </a:ext>
            </a:extLst>
          </p:cNvPr>
          <p:cNvSpPr txBox="1">
            <a:spLocks/>
          </p:cNvSpPr>
          <p:nvPr userDrawn="1"/>
        </p:nvSpPr>
        <p:spPr>
          <a:xfrm>
            <a:off x="8075097" y="12925553"/>
            <a:ext cx="8227457" cy="517398"/>
          </a:xfrm>
          <a:prstGeom prst="rect">
            <a:avLst/>
          </a:prstGeom>
        </p:spPr>
        <p:txBody>
          <a:bodyPr/>
          <a:lstStyle>
            <a:defPPr>
              <a:defRPr lang="en-US"/>
            </a:defPPr>
            <a:lvl1pPr marL="0" algn="l" defTabSz="914400" rtl="0" eaLnBrk="1" latinLnBrk="0" hangingPunct="1">
              <a:defRPr sz="1000" kern="1200">
                <a:solidFill>
                  <a:srgbClr val="4D4F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000" dirty="0"/>
              <a:t>www.leadingagemn.org</a:t>
            </a:r>
          </a:p>
        </p:txBody>
      </p:sp>
      <p:pic>
        <p:nvPicPr>
          <p:cNvPr id="24" name="Picture 23">
            <a:extLst>
              <a:ext uri="{FF2B5EF4-FFF2-40B4-BE49-F238E27FC236}">
                <a16:creationId xmlns:a16="http://schemas.microsoft.com/office/drawing/2014/main" id="{6FE08469-4001-4955-A294-E92449C5A81C}"/>
              </a:ext>
            </a:extLst>
          </p:cNvPr>
          <p:cNvPicPr>
            <a:picLocks noChangeAspect="1"/>
          </p:cNvPicPr>
          <p:nvPr userDrawn="1"/>
        </p:nvPicPr>
        <p:blipFill>
          <a:blip r:embed="rId14" cstate="email">
            <a:extLst>
              <a:ext uri="{28A0092B-C50C-407E-A947-70E740481C1C}">
                <a14:useLocalDpi xmlns:a14="http://schemas.microsoft.com/office/drawing/2010/main" val="0"/>
              </a:ext>
            </a:extLst>
          </a:blip>
          <a:stretch>
            <a:fillRect/>
          </a:stretch>
        </p:blipFill>
        <p:spPr>
          <a:xfrm>
            <a:off x="1675964" y="12925552"/>
            <a:ext cx="1523603" cy="536448"/>
          </a:xfrm>
          <a:prstGeom prst="rect">
            <a:avLst/>
          </a:prstGeom>
        </p:spPr>
      </p:pic>
      <p:sp>
        <p:nvSpPr>
          <p:cNvPr id="5" name="Slide Number Placeholder 4">
            <a:extLst>
              <a:ext uri="{FF2B5EF4-FFF2-40B4-BE49-F238E27FC236}">
                <a16:creationId xmlns:a16="http://schemas.microsoft.com/office/drawing/2014/main" id="{5528347A-E214-4D43-A10E-78D088F6D7DF}"/>
              </a:ext>
            </a:extLst>
          </p:cNvPr>
          <p:cNvSpPr>
            <a:spLocks noGrp="1"/>
          </p:cNvSpPr>
          <p:nvPr>
            <p:ph type="sldNum" sz="quarter" idx="4"/>
          </p:nvPr>
        </p:nvSpPr>
        <p:spPr>
          <a:xfrm>
            <a:off x="17216715" y="12712701"/>
            <a:ext cx="5484971" cy="730250"/>
          </a:xfrm>
          <a:prstGeom prst="rect">
            <a:avLst/>
          </a:prstGeom>
        </p:spPr>
        <p:txBody>
          <a:bodyPr vert="horz" lIns="91440" tIns="45720" rIns="91440" bIns="45720" rtlCol="0" anchor="ctr"/>
          <a:lstStyle>
            <a:lvl1pPr algn="r">
              <a:defRPr sz="2399">
                <a:solidFill>
                  <a:schemeClr val="tx1">
                    <a:tint val="75000"/>
                  </a:schemeClr>
                </a:solidFill>
              </a:defRPr>
            </a:lvl1pPr>
          </a:lstStyle>
          <a:p>
            <a:fld id="{C3C92371-7797-4E3C-8016-6B1A51E43423}" type="slidenum">
              <a:rPr lang="en-US" smtClean="0"/>
              <a:t>‹#›</a:t>
            </a:fld>
            <a:endParaRPr lang="en-US" dirty="0"/>
          </a:p>
        </p:txBody>
      </p:sp>
    </p:spTree>
    <p:extLst>
      <p:ext uri="{BB962C8B-B14F-4D97-AF65-F5344CB8AC3E}">
        <p14:creationId xmlns:p14="http://schemas.microsoft.com/office/powerpoint/2010/main" val="3804582923"/>
      </p:ext>
    </p:extLst>
  </p:cSld>
  <p:clrMap bg1="lt1" tx1="dk1" bg2="lt2" tx2="dk2" accent1="accent1" accent2="accent2" accent3="accent3" accent4="accent4" accent5="accent5" accent6="accent6" hlink="hlink" folHlink="folHlink"/>
  <p:sldLayoutIdLst>
    <p:sldLayoutId id="2147483883" r:id="rId1"/>
    <p:sldLayoutId id="2147483884" r:id="rId2"/>
    <p:sldLayoutId id="2147483885" r:id="rId3"/>
    <p:sldLayoutId id="2147483886" r:id="rId4"/>
    <p:sldLayoutId id="2147483887" r:id="rId5"/>
    <p:sldLayoutId id="2147483888" r:id="rId6"/>
    <p:sldLayoutId id="2147483889" r:id="rId7"/>
    <p:sldLayoutId id="2147483890" r:id="rId8"/>
    <p:sldLayoutId id="2147483891" r:id="rId9"/>
    <p:sldLayoutId id="2147483892" r:id="rId10"/>
    <p:sldLayoutId id="2147483893" r:id="rId11"/>
    <p:sldLayoutId id="2147483894" r:id="rId12"/>
  </p:sldLayoutIdLst>
  <p:hf hdr="0" ftr="0" dt="0"/>
  <p:txStyles>
    <p:titleStyle>
      <a:lvl1pPr algn="l" defTabSz="1828343" rtl="0" eaLnBrk="1" latinLnBrk="0" hangingPunct="1">
        <a:lnSpc>
          <a:spcPct val="90000"/>
        </a:lnSpc>
        <a:spcBef>
          <a:spcPct val="0"/>
        </a:spcBef>
        <a:buNone/>
        <a:defRPr sz="7998" kern="1200">
          <a:solidFill>
            <a:schemeClr val="tx1"/>
          </a:solidFill>
          <a:latin typeface="Arial Black" panose="020B0A04020102020204" pitchFamily="34" charset="0"/>
          <a:ea typeface="+mj-ea"/>
          <a:cs typeface="+mj-cs"/>
        </a:defRPr>
      </a:lvl1pPr>
    </p:titleStyle>
    <p:bodyStyle>
      <a:lvl1pPr marL="457086" indent="-457086" algn="l" defTabSz="1828343" rtl="0" eaLnBrk="1" latinLnBrk="0" hangingPunct="1">
        <a:lnSpc>
          <a:spcPct val="90000"/>
        </a:lnSpc>
        <a:spcBef>
          <a:spcPts val="2000"/>
        </a:spcBef>
        <a:buFont typeface="Arial" panose="020B0604020202020204" pitchFamily="34" charset="0"/>
        <a:buChar char="•"/>
        <a:defRPr sz="5599" kern="1200">
          <a:solidFill>
            <a:srgbClr val="4D4F53"/>
          </a:solidFill>
          <a:latin typeface="+mn-lt"/>
          <a:ea typeface="+mn-ea"/>
          <a:cs typeface="+mn-cs"/>
        </a:defRPr>
      </a:lvl1pPr>
      <a:lvl2pPr marL="1371257" indent="-457086" algn="l" defTabSz="1828343" rtl="0" eaLnBrk="1" latinLnBrk="0" hangingPunct="1">
        <a:lnSpc>
          <a:spcPct val="90000"/>
        </a:lnSpc>
        <a:spcBef>
          <a:spcPts val="1000"/>
        </a:spcBef>
        <a:buFont typeface="Arial" panose="020B0604020202020204" pitchFamily="34" charset="0"/>
        <a:buChar char="•"/>
        <a:defRPr sz="4799" kern="1200">
          <a:solidFill>
            <a:srgbClr val="4D4F53"/>
          </a:solidFill>
          <a:latin typeface="+mn-lt"/>
          <a:ea typeface="+mn-ea"/>
          <a:cs typeface="+mn-cs"/>
        </a:defRPr>
      </a:lvl2pPr>
      <a:lvl3pPr marL="2285429" indent="-457086" algn="l" defTabSz="1828343" rtl="0" eaLnBrk="1" latinLnBrk="0" hangingPunct="1">
        <a:lnSpc>
          <a:spcPct val="90000"/>
        </a:lnSpc>
        <a:spcBef>
          <a:spcPts val="1000"/>
        </a:spcBef>
        <a:buFont typeface="Arial" panose="020B0604020202020204" pitchFamily="34" charset="0"/>
        <a:buChar char="•"/>
        <a:defRPr sz="3999" kern="1200">
          <a:solidFill>
            <a:srgbClr val="4D4F53"/>
          </a:solidFill>
          <a:latin typeface="+mn-lt"/>
          <a:ea typeface="+mn-ea"/>
          <a:cs typeface="+mn-cs"/>
        </a:defRPr>
      </a:lvl3pPr>
      <a:lvl4pPr marL="3199600" indent="-457086" algn="l" defTabSz="1828343" rtl="0" eaLnBrk="1" latinLnBrk="0" hangingPunct="1">
        <a:lnSpc>
          <a:spcPct val="90000"/>
        </a:lnSpc>
        <a:spcBef>
          <a:spcPts val="1000"/>
        </a:spcBef>
        <a:buFont typeface="Arial" panose="020B0604020202020204" pitchFamily="34" charset="0"/>
        <a:buChar char="•"/>
        <a:defRPr sz="3599" kern="1200">
          <a:solidFill>
            <a:srgbClr val="4D4F53"/>
          </a:solidFill>
          <a:latin typeface="+mn-lt"/>
          <a:ea typeface="+mn-ea"/>
          <a:cs typeface="+mn-cs"/>
        </a:defRPr>
      </a:lvl4pPr>
      <a:lvl5pPr marL="4113771" indent="-457086" algn="l" defTabSz="1828343" rtl="0" eaLnBrk="1" latinLnBrk="0" hangingPunct="1">
        <a:lnSpc>
          <a:spcPct val="90000"/>
        </a:lnSpc>
        <a:spcBef>
          <a:spcPts val="1000"/>
        </a:spcBef>
        <a:buFont typeface="Arial" panose="020B0604020202020204" pitchFamily="34" charset="0"/>
        <a:buChar char="•"/>
        <a:defRPr sz="3599" kern="1200">
          <a:solidFill>
            <a:srgbClr val="4D4F53"/>
          </a:solidFill>
          <a:latin typeface="+mn-lt"/>
          <a:ea typeface="+mn-ea"/>
          <a:cs typeface="+mn-cs"/>
        </a:defRPr>
      </a:lvl5pPr>
      <a:lvl6pPr marL="5027943"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114"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286"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0457"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en-US"/>
      </a:defPPr>
      <a:lvl1pPr marL="0" algn="l" defTabSz="1828343" rtl="0" eaLnBrk="1" latinLnBrk="0" hangingPunct="1">
        <a:defRPr sz="3599" kern="1200">
          <a:solidFill>
            <a:schemeClr val="tx1"/>
          </a:solidFill>
          <a:latin typeface="+mn-lt"/>
          <a:ea typeface="+mn-ea"/>
          <a:cs typeface="+mn-cs"/>
        </a:defRPr>
      </a:lvl1pPr>
      <a:lvl2pPr marL="914171" algn="l" defTabSz="1828343" rtl="0" eaLnBrk="1" latinLnBrk="0" hangingPunct="1">
        <a:defRPr sz="3599" kern="1200">
          <a:solidFill>
            <a:schemeClr val="tx1"/>
          </a:solidFill>
          <a:latin typeface="+mn-lt"/>
          <a:ea typeface="+mn-ea"/>
          <a:cs typeface="+mn-cs"/>
        </a:defRPr>
      </a:lvl2pPr>
      <a:lvl3pPr marL="1828343" algn="l" defTabSz="1828343" rtl="0" eaLnBrk="1" latinLnBrk="0" hangingPunct="1">
        <a:defRPr sz="3599" kern="1200">
          <a:solidFill>
            <a:schemeClr val="tx1"/>
          </a:solidFill>
          <a:latin typeface="+mn-lt"/>
          <a:ea typeface="+mn-ea"/>
          <a:cs typeface="+mn-cs"/>
        </a:defRPr>
      </a:lvl3pPr>
      <a:lvl4pPr marL="2742514" algn="l" defTabSz="1828343" rtl="0" eaLnBrk="1" latinLnBrk="0" hangingPunct="1">
        <a:defRPr sz="3599" kern="1200">
          <a:solidFill>
            <a:schemeClr val="tx1"/>
          </a:solidFill>
          <a:latin typeface="+mn-lt"/>
          <a:ea typeface="+mn-ea"/>
          <a:cs typeface="+mn-cs"/>
        </a:defRPr>
      </a:lvl4pPr>
      <a:lvl5pPr marL="3656686" algn="l" defTabSz="1828343" rtl="0" eaLnBrk="1" latinLnBrk="0" hangingPunct="1">
        <a:defRPr sz="3599" kern="1200">
          <a:solidFill>
            <a:schemeClr val="tx1"/>
          </a:solidFill>
          <a:latin typeface="+mn-lt"/>
          <a:ea typeface="+mn-ea"/>
          <a:cs typeface="+mn-cs"/>
        </a:defRPr>
      </a:lvl5pPr>
      <a:lvl6pPr marL="4570857" algn="l" defTabSz="1828343" rtl="0" eaLnBrk="1" latinLnBrk="0" hangingPunct="1">
        <a:defRPr sz="3599" kern="1200">
          <a:solidFill>
            <a:schemeClr val="tx1"/>
          </a:solidFill>
          <a:latin typeface="+mn-lt"/>
          <a:ea typeface="+mn-ea"/>
          <a:cs typeface="+mn-cs"/>
        </a:defRPr>
      </a:lvl6pPr>
      <a:lvl7pPr marL="5485028" algn="l" defTabSz="1828343" rtl="0" eaLnBrk="1" latinLnBrk="0" hangingPunct="1">
        <a:defRPr sz="3599" kern="1200">
          <a:solidFill>
            <a:schemeClr val="tx1"/>
          </a:solidFill>
          <a:latin typeface="+mn-lt"/>
          <a:ea typeface="+mn-ea"/>
          <a:cs typeface="+mn-cs"/>
        </a:defRPr>
      </a:lvl7pPr>
      <a:lvl8pPr marL="6399200" algn="l" defTabSz="1828343" rtl="0" eaLnBrk="1" latinLnBrk="0" hangingPunct="1">
        <a:defRPr sz="3599" kern="1200">
          <a:solidFill>
            <a:schemeClr val="tx1"/>
          </a:solidFill>
          <a:latin typeface="+mn-lt"/>
          <a:ea typeface="+mn-ea"/>
          <a:cs typeface="+mn-cs"/>
        </a:defRPr>
      </a:lvl8pPr>
      <a:lvl9pPr marL="7313371" algn="l" defTabSz="1828343" rtl="0" eaLnBrk="1" latinLnBrk="0" hangingPunct="1">
        <a:defRPr sz="35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davewilsonphotography.com/2010/05/20/rotunda-2nd-floor-minnesota-state-capitol/" TargetMode="External"/><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large stone building with many windows&#10;&#10;Description automatically generated">
            <a:extLst>
              <a:ext uri="{FF2B5EF4-FFF2-40B4-BE49-F238E27FC236}">
                <a16:creationId xmlns:a16="http://schemas.microsoft.com/office/drawing/2014/main" id="{7C63097E-7D37-47A1-B98F-738D5B8E2E10}"/>
              </a:ext>
            </a:extLst>
          </p:cNvPr>
          <p:cNvPicPr>
            <a:picLocks noChangeAspect="1"/>
          </p:cNvPicPr>
          <p:nvPr/>
        </p:nvPicPr>
        <p:blipFill rotWithShape="1">
          <a:blip r:embed="rId2">
            <a:alphaModFix/>
            <a:grayscl/>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2535" b="12879"/>
          <a:stretch/>
        </p:blipFill>
        <p:spPr>
          <a:xfrm>
            <a:off x="40" y="1806"/>
            <a:ext cx="24377610" cy="13712408"/>
          </a:xfrm>
          <a:prstGeom prst="rect">
            <a:avLst/>
          </a:prstGeom>
          <a:noFill/>
        </p:spPr>
      </p:pic>
      <p:sp>
        <p:nvSpPr>
          <p:cNvPr id="2" name="Slide Number Placeholder 1" hidden="1">
            <a:extLst>
              <a:ext uri="{FF2B5EF4-FFF2-40B4-BE49-F238E27FC236}">
                <a16:creationId xmlns:a16="http://schemas.microsoft.com/office/drawing/2014/main" id="{E9D6D50D-5702-4504-A20B-56D749DF9BE4}"/>
              </a:ext>
            </a:extLst>
          </p:cNvPr>
          <p:cNvSpPr>
            <a:spLocks noGrp="1"/>
          </p:cNvSpPr>
          <p:nvPr>
            <p:ph type="sldNum" sz="quarter" idx="12"/>
          </p:nvPr>
        </p:nvSpPr>
        <p:spPr/>
        <p:txBody>
          <a:bodyPr/>
          <a:lstStyle/>
          <a:p>
            <a:pPr marL="0" marR="0" lvl="0" indent="0" algn="r" defTabSz="1828343" rtl="0" eaLnBrk="1" fontAlgn="auto" latinLnBrk="0" hangingPunct="1">
              <a:lnSpc>
                <a:spcPct val="100000"/>
              </a:lnSpc>
              <a:spcBef>
                <a:spcPts val="0"/>
              </a:spcBef>
              <a:spcAft>
                <a:spcPts val="1200"/>
              </a:spcAft>
              <a:buClrTx/>
              <a:buSzTx/>
              <a:buFontTx/>
              <a:buNone/>
              <a:tabLst/>
              <a:defRPr/>
            </a:pPr>
            <a:fld id="{39658E10-E968-4741-A309-2284BF5136ED}" type="slidenum">
              <a:rPr kumimoji="0" lang="en-US" sz="2399" b="0" i="0" u="none" strike="noStrike" kern="1200" cap="none" spc="0" normalizeH="0" baseline="0" noProof="0">
                <a:ln>
                  <a:noFill/>
                </a:ln>
                <a:solidFill>
                  <a:srgbClr val="739600">
                    <a:tint val="75000"/>
                  </a:srgbClr>
                </a:solidFill>
                <a:effectLst/>
                <a:uLnTx/>
                <a:uFillTx/>
                <a:latin typeface="Calibri" panose="020F0502020204030204"/>
                <a:ea typeface="+mn-ea"/>
                <a:cs typeface="+mn-cs"/>
              </a:rPr>
              <a:pPr marL="0" marR="0" lvl="0" indent="0" algn="r" defTabSz="1828343" rtl="0" eaLnBrk="1" fontAlgn="auto" latinLnBrk="0" hangingPunct="1">
                <a:lnSpc>
                  <a:spcPct val="100000"/>
                </a:lnSpc>
                <a:spcBef>
                  <a:spcPts val="0"/>
                </a:spcBef>
                <a:spcAft>
                  <a:spcPts val="1200"/>
                </a:spcAft>
                <a:buClrTx/>
                <a:buSzTx/>
                <a:buFontTx/>
                <a:buNone/>
                <a:tabLst/>
                <a:defRPr/>
              </a:pPr>
              <a:t>1</a:t>
            </a:fld>
            <a:endParaRPr kumimoji="0" lang="en-US" sz="2399" b="0" i="0" u="none" strike="noStrike" kern="1200" cap="none" spc="0" normalizeH="0" baseline="0" noProof="0" dirty="0">
              <a:ln>
                <a:noFill/>
              </a:ln>
              <a:solidFill>
                <a:srgbClr val="739600">
                  <a:tint val="75000"/>
                </a:srgbClr>
              </a:solidFill>
              <a:effectLst/>
              <a:uLnTx/>
              <a:uFillTx/>
              <a:latin typeface="Calibri" panose="020F0502020204030204"/>
              <a:ea typeface="+mn-ea"/>
              <a:cs typeface="+mn-cs"/>
            </a:endParaRPr>
          </a:p>
        </p:txBody>
      </p:sp>
      <p:sp>
        <p:nvSpPr>
          <p:cNvPr id="6" name="Rectangle 5">
            <a:extLst>
              <a:ext uri="{FF2B5EF4-FFF2-40B4-BE49-F238E27FC236}">
                <a16:creationId xmlns:a16="http://schemas.microsoft.com/office/drawing/2014/main" id="{C37CE4C0-1F5C-4667-83C4-131AA8500714}"/>
              </a:ext>
            </a:extLst>
          </p:cNvPr>
          <p:cNvSpPr/>
          <p:nvPr/>
        </p:nvSpPr>
        <p:spPr>
          <a:xfrm>
            <a:off x="-475252" y="1753600"/>
            <a:ext cx="25328154" cy="7595024"/>
          </a:xfrm>
          <a:prstGeom prst="rect">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828343" rtl="0" eaLnBrk="1" fontAlgn="auto" latinLnBrk="0" hangingPunct="1">
              <a:lnSpc>
                <a:spcPct val="100000"/>
              </a:lnSpc>
              <a:spcBef>
                <a:spcPts val="0"/>
              </a:spcBef>
              <a:spcAft>
                <a:spcPts val="0"/>
              </a:spcAft>
              <a:buClrTx/>
              <a:buSzTx/>
              <a:buFontTx/>
              <a:buNone/>
              <a:tabLst/>
              <a:defRPr/>
            </a:pPr>
            <a:endParaRPr kumimoji="0" lang="en-US" sz="3599"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455D373D-24E2-4544-A6F8-F62B41F4139F}"/>
              </a:ext>
            </a:extLst>
          </p:cNvPr>
          <p:cNvSpPr txBox="1"/>
          <p:nvPr/>
        </p:nvSpPr>
        <p:spPr>
          <a:xfrm>
            <a:off x="634317" y="3899062"/>
            <a:ext cx="13603959" cy="4708981"/>
          </a:xfrm>
          <a:prstGeom prst="rect">
            <a:avLst/>
          </a:prstGeom>
          <a:noFill/>
        </p:spPr>
        <p:txBody>
          <a:bodyPr wrap="square" rtlCol="0">
            <a:spAutoFit/>
          </a:bodyPr>
          <a:lstStyle/>
          <a:p>
            <a:pPr marL="0" marR="0" lvl="0" indent="0" algn="l" defTabSz="1828343" rtl="0" eaLnBrk="1" fontAlgn="auto" latinLnBrk="0" hangingPunct="1">
              <a:lnSpc>
                <a:spcPct val="100000"/>
              </a:lnSpc>
              <a:spcBef>
                <a:spcPts val="0"/>
              </a:spcBef>
              <a:spcAft>
                <a:spcPts val="0"/>
              </a:spcAft>
              <a:buClrTx/>
              <a:buSzTx/>
              <a:buFontTx/>
              <a:buNone/>
              <a:tabLst/>
              <a:defRPr/>
            </a:pPr>
            <a:r>
              <a:rPr kumimoji="0" lang="en-US" sz="10000" b="1" i="0" u="none" strike="noStrike" kern="1200" cap="none" spc="0" normalizeH="0" baseline="0" noProof="0" dirty="0">
                <a:ln>
                  <a:noFill/>
                </a:ln>
                <a:solidFill>
                  <a:srgbClr val="FFFFFF"/>
                </a:solidFill>
                <a:effectLst/>
                <a:uLnTx/>
                <a:uFillTx/>
                <a:latin typeface="Kievit Offc Medium" panose="020B0604030101020102" pitchFamily="34" charset="0"/>
                <a:ea typeface="+mn-ea"/>
                <a:cs typeface="+mn-cs"/>
              </a:rPr>
              <a:t>Assisted Living Licensure Rulemaking Report</a:t>
            </a:r>
          </a:p>
        </p:txBody>
      </p:sp>
      <p:cxnSp>
        <p:nvCxnSpPr>
          <p:cNvPr id="9" name="Straight Connector 8">
            <a:extLst>
              <a:ext uri="{FF2B5EF4-FFF2-40B4-BE49-F238E27FC236}">
                <a16:creationId xmlns:a16="http://schemas.microsoft.com/office/drawing/2014/main" id="{FD2A83D2-1A9E-4C4E-B4DA-471F25FC1087}"/>
              </a:ext>
            </a:extLst>
          </p:cNvPr>
          <p:cNvCxnSpPr/>
          <p:nvPr/>
        </p:nvCxnSpPr>
        <p:spPr>
          <a:xfrm>
            <a:off x="634318" y="2147267"/>
            <a:ext cx="23059267" cy="0"/>
          </a:xfrm>
          <a:prstGeom prst="line">
            <a:avLst/>
          </a:prstGeom>
          <a:ln w="53975">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5920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0CFC4-A14F-4C84-9859-00A59C585464}"/>
              </a:ext>
            </a:extLst>
          </p:cNvPr>
          <p:cNvSpPr>
            <a:spLocks noGrp="1"/>
          </p:cNvSpPr>
          <p:nvPr>
            <p:ph type="title"/>
          </p:nvPr>
        </p:nvSpPr>
        <p:spPr/>
        <p:txBody>
          <a:bodyPr/>
          <a:lstStyle/>
          <a:p>
            <a:r>
              <a:rPr lang="en-US" dirty="0"/>
              <a:t>RESULTS:  Termination/Discharge Planning</a:t>
            </a:r>
          </a:p>
        </p:txBody>
      </p:sp>
      <p:sp>
        <p:nvSpPr>
          <p:cNvPr id="3" name="Content Placeholder 2">
            <a:extLst>
              <a:ext uri="{FF2B5EF4-FFF2-40B4-BE49-F238E27FC236}">
                <a16:creationId xmlns:a16="http://schemas.microsoft.com/office/drawing/2014/main" id="{42AC7099-E8CA-494D-885F-E687762ED2A3}"/>
              </a:ext>
            </a:extLst>
          </p:cNvPr>
          <p:cNvSpPr>
            <a:spLocks noGrp="1"/>
          </p:cNvSpPr>
          <p:nvPr>
            <p:ph idx="1"/>
          </p:nvPr>
        </p:nvSpPr>
        <p:spPr/>
        <p:txBody>
          <a:bodyPr>
            <a:normAutofit/>
          </a:bodyPr>
          <a:lstStyle/>
          <a:p>
            <a:r>
              <a:rPr lang="en-US" sz="5600" dirty="0"/>
              <a:t>DISAPPROVE</a:t>
            </a:r>
          </a:p>
          <a:p>
            <a:pPr lvl="1"/>
            <a:r>
              <a:rPr lang="en-US" sz="5600" dirty="0"/>
              <a:t>Proposed Minn. R. 4659.0120, subp. 1B (requiring  that the facility must arrange the pretermination meeting to occur on a day that the resident and the resident’s representatives are able to attend.)</a:t>
            </a:r>
          </a:p>
          <a:p>
            <a:pPr marL="914171" lvl="1" indent="0">
              <a:buNone/>
            </a:pPr>
            <a:endParaRPr lang="en-US" dirty="0"/>
          </a:p>
          <a:p>
            <a:pPr marL="914171" lvl="1" indent="0">
              <a:buNone/>
            </a:pPr>
            <a:r>
              <a:rPr lang="en-US" sz="4400" dirty="0"/>
              <a:t>The Department can modify the subpart as follows, to be consistent with the statute: “The facility must </a:t>
            </a:r>
            <a:r>
              <a:rPr lang="en-US" sz="4400" u="sng" dirty="0"/>
              <a:t>schedule and participate in </a:t>
            </a:r>
            <a:r>
              <a:rPr lang="en-US" sz="4400" strike="sngStrike" dirty="0"/>
              <a:t>arrange</a:t>
            </a:r>
            <a:r>
              <a:rPr lang="en-US" sz="4400" dirty="0"/>
              <a:t> the pretermination meeting, </a:t>
            </a:r>
            <a:r>
              <a:rPr lang="en-US" sz="4400" strike="sngStrike" dirty="0"/>
              <a:t>to occur on a day </a:t>
            </a:r>
            <a:r>
              <a:rPr lang="en-US" sz="4400" u="sng" dirty="0"/>
              <a:t>and make reasonable efforts to ensure</a:t>
            </a:r>
            <a:r>
              <a:rPr lang="en-US" sz="4400" dirty="0"/>
              <a:t> that the resident and resident’s representatives are able to attend the meeting.</a:t>
            </a:r>
          </a:p>
        </p:txBody>
      </p:sp>
      <p:sp>
        <p:nvSpPr>
          <p:cNvPr id="4" name="Slide Number Placeholder 3">
            <a:extLst>
              <a:ext uri="{FF2B5EF4-FFF2-40B4-BE49-F238E27FC236}">
                <a16:creationId xmlns:a16="http://schemas.microsoft.com/office/drawing/2014/main" id="{7683573D-B421-4C74-AE03-278B39E9650B}"/>
              </a:ext>
            </a:extLst>
          </p:cNvPr>
          <p:cNvSpPr>
            <a:spLocks noGrp="1"/>
          </p:cNvSpPr>
          <p:nvPr>
            <p:ph type="sldNum" sz="quarter" idx="12"/>
          </p:nvPr>
        </p:nvSpPr>
        <p:spPr/>
        <p:txBody>
          <a:bodyPr/>
          <a:lstStyle/>
          <a:p>
            <a:fld id="{39658E10-E968-4741-A309-2284BF5136ED}" type="slidenum">
              <a:rPr lang="en-US" smtClean="0"/>
              <a:t>10</a:t>
            </a:fld>
            <a:endParaRPr lang="en-US" dirty="0"/>
          </a:p>
        </p:txBody>
      </p:sp>
    </p:spTree>
    <p:extLst>
      <p:ext uri="{BB962C8B-B14F-4D97-AF65-F5344CB8AC3E}">
        <p14:creationId xmlns:p14="http://schemas.microsoft.com/office/powerpoint/2010/main" val="1082572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05FA0-D5DA-457E-988E-5C1FC0626B64}"/>
              </a:ext>
            </a:extLst>
          </p:cNvPr>
          <p:cNvSpPr>
            <a:spLocks noGrp="1"/>
          </p:cNvSpPr>
          <p:nvPr>
            <p:ph type="title"/>
          </p:nvPr>
        </p:nvSpPr>
        <p:spPr/>
        <p:txBody>
          <a:bodyPr/>
          <a:lstStyle/>
          <a:p>
            <a:r>
              <a:rPr lang="en-US" dirty="0"/>
              <a:t>Other Disapproved Rules</a:t>
            </a:r>
          </a:p>
        </p:txBody>
      </p:sp>
      <p:sp>
        <p:nvSpPr>
          <p:cNvPr id="3" name="Content Placeholder 2">
            <a:extLst>
              <a:ext uri="{FF2B5EF4-FFF2-40B4-BE49-F238E27FC236}">
                <a16:creationId xmlns:a16="http://schemas.microsoft.com/office/drawing/2014/main" id="{9F5C469C-D5D6-4C87-A2E2-1DD79F50A0E1}"/>
              </a:ext>
            </a:extLst>
          </p:cNvPr>
          <p:cNvSpPr>
            <a:spLocks noGrp="1"/>
          </p:cNvSpPr>
          <p:nvPr>
            <p:ph idx="1"/>
          </p:nvPr>
        </p:nvSpPr>
        <p:spPr>
          <a:xfrm>
            <a:off x="1200150" y="3028950"/>
            <a:ext cx="21501537" cy="9324976"/>
          </a:xfrm>
        </p:spPr>
        <p:txBody>
          <a:bodyPr>
            <a:normAutofit fontScale="62500" lnSpcReduction="20000"/>
          </a:bodyPr>
          <a:lstStyle/>
          <a:p>
            <a:r>
              <a:rPr lang="en-US" dirty="0"/>
              <a:t>Definition of Elopement (Proposed Minn. R. 4659.0020, subp. 14). </a:t>
            </a:r>
            <a:r>
              <a:rPr lang="en-US" sz="5800" i="1" dirty="0"/>
              <a:t>“The Administrative Law Judge finds that the Department’s revised definition of “elopement” is both too broad and too vague” </a:t>
            </a:r>
          </a:p>
          <a:p>
            <a:pPr marL="0" indent="0">
              <a:buNone/>
            </a:pPr>
            <a:endParaRPr lang="en-US" sz="5800" i="1" dirty="0"/>
          </a:p>
          <a:p>
            <a:r>
              <a:rPr lang="en-US" dirty="0"/>
              <a:t>License Required, Proposed Minn. R. 4659.0040, subp. 1: Inconsistent with the statute with regard to who may hold a license, who may perform services and who is ultimately responsible for compliance.  </a:t>
            </a:r>
            <a:r>
              <a:rPr lang="en-US" i="1" dirty="0"/>
              <a:t>“The Department must, thus, reconcile its rule with the law before it can be approved. Left as is, the rule injects ambiguity and uncertainty for facilities and their contractors. The rule also prohibits any party from advertising, marketing, and promoting a facility unless that party has an assisted living license. This goes beyond the scope of the Assisted Living Act.”</a:t>
            </a:r>
          </a:p>
          <a:p>
            <a:pPr marL="0" indent="0">
              <a:buNone/>
            </a:pPr>
            <a:endParaRPr lang="en-US" dirty="0"/>
          </a:p>
          <a:p>
            <a:r>
              <a:rPr lang="en-US" dirty="0"/>
              <a:t>Missing Resident Plan: Proposed Minn. R.  4659.0110, subp. 1.  The rule is defective because it creates ambiguity by including an example that is incongruent with the remainder of the rule. Recommended changes:</a:t>
            </a:r>
          </a:p>
          <a:p>
            <a:r>
              <a:rPr lang="en-US" dirty="0"/>
              <a:t>(2) lacks the physical, </a:t>
            </a:r>
            <a:r>
              <a:rPr lang="en-US" u="sng" dirty="0"/>
              <a:t>mental</a:t>
            </a:r>
            <a:r>
              <a:rPr lang="en-US" dirty="0"/>
              <a:t>, or cognitive capacity to:</a:t>
            </a:r>
          </a:p>
          <a:p>
            <a:r>
              <a:rPr lang="en-US" dirty="0"/>
              <a:t>***</a:t>
            </a:r>
          </a:p>
          <a:p>
            <a:r>
              <a:rPr lang="en-US" dirty="0"/>
              <a:t>(b) initiate and complete the evacuation without requiring more than </a:t>
            </a:r>
            <a:r>
              <a:rPr lang="en-US" strike="sngStrike" dirty="0"/>
              <a:t>sporadic</a:t>
            </a:r>
            <a:r>
              <a:rPr lang="en-US" dirty="0"/>
              <a:t> </a:t>
            </a:r>
            <a:r>
              <a:rPr lang="en-US" u="sng" dirty="0"/>
              <a:t>minimal </a:t>
            </a:r>
            <a:r>
              <a:rPr lang="en-US" dirty="0"/>
              <a:t>assistance from another person, </a:t>
            </a:r>
            <a:r>
              <a:rPr lang="en-US" strike="sngStrike" dirty="0"/>
              <a:t>such as help in opening a door or getting into a wheelchair</a:t>
            </a:r>
            <a:r>
              <a:rPr lang="en-US" dirty="0"/>
              <a:t>;</a:t>
            </a:r>
          </a:p>
          <a:p>
            <a:pPr marL="0" indent="0">
              <a:buNone/>
            </a:pPr>
            <a:endParaRPr lang="en-US" dirty="0"/>
          </a:p>
          <a:p>
            <a:r>
              <a:rPr lang="en-US" dirty="0"/>
              <a:t>Hearing Process: Proposed Minn. R. 4659.0210, subp. 3A. </a:t>
            </a:r>
            <a:r>
              <a:rPr lang="en-US" i="1" dirty="0"/>
              <a:t>“The Assisted Living Act does not specifically authorize the Department to conduct termination appeals using the procedures set forth in the Revenue Recapture Act rules.”</a:t>
            </a:r>
          </a:p>
          <a:p>
            <a:endParaRPr lang="en-US" dirty="0"/>
          </a:p>
          <a:p>
            <a:endParaRPr lang="en-US" dirty="0"/>
          </a:p>
        </p:txBody>
      </p:sp>
      <p:sp>
        <p:nvSpPr>
          <p:cNvPr id="4" name="Slide Number Placeholder 3">
            <a:extLst>
              <a:ext uri="{FF2B5EF4-FFF2-40B4-BE49-F238E27FC236}">
                <a16:creationId xmlns:a16="http://schemas.microsoft.com/office/drawing/2014/main" id="{22A231AF-152E-4F1A-833F-BC1574256F36}"/>
              </a:ext>
            </a:extLst>
          </p:cNvPr>
          <p:cNvSpPr>
            <a:spLocks noGrp="1"/>
          </p:cNvSpPr>
          <p:nvPr>
            <p:ph type="sldNum" sz="quarter" idx="12"/>
          </p:nvPr>
        </p:nvSpPr>
        <p:spPr/>
        <p:txBody>
          <a:bodyPr/>
          <a:lstStyle/>
          <a:p>
            <a:fld id="{39658E10-E968-4741-A309-2284BF5136ED}" type="slidenum">
              <a:rPr lang="en-US" smtClean="0"/>
              <a:t>11</a:t>
            </a:fld>
            <a:endParaRPr lang="en-US" dirty="0"/>
          </a:p>
        </p:txBody>
      </p:sp>
    </p:spTree>
    <p:extLst>
      <p:ext uri="{BB962C8B-B14F-4D97-AF65-F5344CB8AC3E}">
        <p14:creationId xmlns:p14="http://schemas.microsoft.com/office/powerpoint/2010/main" val="33746511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993C2-1F44-4E68-9C2E-4A00BBBB4DBE}"/>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7FDE1714-E7F7-4D4F-92F0-4323E9F77393}"/>
              </a:ext>
            </a:extLst>
          </p:cNvPr>
          <p:cNvSpPr>
            <a:spLocks noGrp="1"/>
          </p:cNvSpPr>
          <p:nvPr>
            <p:ph idx="1"/>
          </p:nvPr>
        </p:nvSpPr>
        <p:spPr/>
        <p:txBody>
          <a:bodyPr>
            <a:normAutofit fontScale="77500" lnSpcReduction="20000"/>
          </a:bodyPr>
          <a:lstStyle/>
          <a:p>
            <a:r>
              <a:rPr lang="en-US" dirty="0"/>
              <a:t>MDH must cure defects and resubmit to ALJ</a:t>
            </a:r>
          </a:p>
          <a:p>
            <a:r>
              <a:rPr lang="en-US" dirty="0"/>
              <a:t>If the Department elects to adopt the actions suggested by the Chief Administrative Law Judge and make no other changes and the Chief Administrative Law Judge determines that the defects have been corrected, it may proceed to adopt the rules. </a:t>
            </a:r>
          </a:p>
          <a:p>
            <a:r>
              <a:rPr lang="en-US" dirty="0"/>
              <a:t>If the Department makes changes in the rules other than those suggested by the Administrative Law Judge and the Chief Administrative Law Judge, it must submit copies of the rules showing its changes, the rules as initially proposed, and the proposed order adopting the rules to the Chief Administrative Law Judge for a review of those changes before it may adopt the rules in final form.</a:t>
            </a:r>
          </a:p>
          <a:p>
            <a:r>
              <a:rPr lang="en-US" dirty="0"/>
              <a:t>After adopting the final version of the rules, the Department must submit them to the Revisor of Statutes for a review of their form. If the Revisor of Statutes approves the form of the rules, the Revisor will submit certified copies to the Administrative Law Judge, who will then review them and file them with the Secretary of State. When they are filed with the Secretary of State, the Administrative Law Judge will notify the Department, and the Department will notify those persons who requested to be informed of their filing.</a:t>
            </a:r>
          </a:p>
        </p:txBody>
      </p:sp>
      <p:sp>
        <p:nvSpPr>
          <p:cNvPr id="4" name="Slide Number Placeholder 3">
            <a:extLst>
              <a:ext uri="{FF2B5EF4-FFF2-40B4-BE49-F238E27FC236}">
                <a16:creationId xmlns:a16="http://schemas.microsoft.com/office/drawing/2014/main" id="{656D63C7-39AD-4250-BC36-9DBBE26BF7F5}"/>
              </a:ext>
            </a:extLst>
          </p:cNvPr>
          <p:cNvSpPr>
            <a:spLocks noGrp="1"/>
          </p:cNvSpPr>
          <p:nvPr>
            <p:ph type="sldNum" sz="quarter" idx="12"/>
          </p:nvPr>
        </p:nvSpPr>
        <p:spPr/>
        <p:txBody>
          <a:bodyPr/>
          <a:lstStyle/>
          <a:p>
            <a:fld id="{39658E10-E968-4741-A309-2284BF5136ED}" type="slidenum">
              <a:rPr lang="en-US" smtClean="0"/>
              <a:t>12</a:t>
            </a:fld>
            <a:endParaRPr lang="en-US" dirty="0"/>
          </a:p>
        </p:txBody>
      </p:sp>
    </p:spTree>
    <p:extLst>
      <p:ext uri="{BB962C8B-B14F-4D97-AF65-F5344CB8AC3E}">
        <p14:creationId xmlns:p14="http://schemas.microsoft.com/office/powerpoint/2010/main" val="131525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64260-47BD-4FA3-9CEE-D18BE505BA3D}"/>
              </a:ext>
            </a:extLst>
          </p:cNvPr>
          <p:cNvSpPr>
            <a:spLocks noGrp="1"/>
          </p:cNvSpPr>
          <p:nvPr>
            <p:ph type="title"/>
          </p:nvPr>
        </p:nvSpPr>
        <p:spPr/>
        <p:txBody>
          <a:bodyPr/>
          <a:lstStyle/>
          <a:p>
            <a:r>
              <a:rPr lang="en-US" dirty="0"/>
              <a:t>Assisted Living Licensure Rules</a:t>
            </a:r>
          </a:p>
        </p:txBody>
      </p:sp>
      <p:sp>
        <p:nvSpPr>
          <p:cNvPr id="3" name="Content Placeholder 2">
            <a:extLst>
              <a:ext uri="{FF2B5EF4-FFF2-40B4-BE49-F238E27FC236}">
                <a16:creationId xmlns:a16="http://schemas.microsoft.com/office/drawing/2014/main" id="{3A71F765-903C-4ACF-9361-38EB769C8B71}"/>
              </a:ext>
            </a:extLst>
          </p:cNvPr>
          <p:cNvSpPr>
            <a:spLocks noGrp="1"/>
          </p:cNvSpPr>
          <p:nvPr>
            <p:ph idx="1"/>
          </p:nvPr>
        </p:nvSpPr>
        <p:spPr/>
        <p:txBody>
          <a:bodyPr>
            <a:normAutofit/>
          </a:bodyPr>
          <a:lstStyle/>
          <a:p>
            <a:r>
              <a:rPr lang="en-US" sz="5400" dirty="0"/>
              <a:t>Rule published on December 12</a:t>
            </a:r>
            <a:r>
              <a:rPr lang="en-US" sz="5400" baseline="30000" dirty="0"/>
              <a:t>th</a:t>
            </a:r>
          </a:p>
          <a:p>
            <a:r>
              <a:rPr lang="en-US" sz="5400" dirty="0"/>
              <a:t>Public hearing on the rules held on January 19</a:t>
            </a:r>
            <a:r>
              <a:rPr lang="en-US" sz="5400" baseline="30000" dirty="0"/>
              <a:t>th</a:t>
            </a:r>
            <a:r>
              <a:rPr lang="en-US" sz="5400" dirty="0"/>
              <a:t> and 20</a:t>
            </a:r>
            <a:r>
              <a:rPr lang="en-US" sz="5400" baseline="30000" dirty="0"/>
              <a:t>th</a:t>
            </a:r>
            <a:r>
              <a:rPr lang="en-US" sz="5400" dirty="0"/>
              <a:t> </a:t>
            </a:r>
          </a:p>
          <a:p>
            <a:pPr marL="0" indent="0">
              <a:buNone/>
            </a:pPr>
            <a:endParaRPr lang="en-US" sz="5400" baseline="30000" dirty="0"/>
          </a:p>
          <a:p>
            <a:r>
              <a:rPr lang="en-US" sz="5400" baseline="30000" dirty="0"/>
              <a:t>LTC Imperative, LeadingAge MN and Care Providers submitted comments and rebuttals as part of a joint coordinated strategy</a:t>
            </a:r>
          </a:p>
        </p:txBody>
      </p:sp>
      <p:sp>
        <p:nvSpPr>
          <p:cNvPr id="4" name="Slide Number Placeholder 3">
            <a:extLst>
              <a:ext uri="{FF2B5EF4-FFF2-40B4-BE49-F238E27FC236}">
                <a16:creationId xmlns:a16="http://schemas.microsoft.com/office/drawing/2014/main" id="{F41B9F14-B836-4BE2-BB88-D7FFC8E1112A}"/>
              </a:ext>
            </a:extLst>
          </p:cNvPr>
          <p:cNvSpPr>
            <a:spLocks noGrp="1"/>
          </p:cNvSpPr>
          <p:nvPr>
            <p:ph type="sldNum" sz="quarter" idx="12"/>
          </p:nvPr>
        </p:nvSpPr>
        <p:spPr/>
        <p:txBody>
          <a:bodyPr/>
          <a:lstStyle/>
          <a:p>
            <a:fld id="{39658E10-E968-4741-A309-2284BF5136ED}" type="slidenum">
              <a:rPr lang="en-US" smtClean="0"/>
              <a:t>2</a:t>
            </a:fld>
            <a:endParaRPr lang="en-US" dirty="0"/>
          </a:p>
        </p:txBody>
      </p:sp>
    </p:spTree>
    <p:extLst>
      <p:ext uri="{BB962C8B-B14F-4D97-AF65-F5344CB8AC3E}">
        <p14:creationId xmlns:p14="http://schemas.microsoft.com/office/powerpoint/2010/main" val="486926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99EC6-53F7-42F5-AF82-AE9E80CBC62B}"/>
              </a:ext>
            </a:extLst>
          </p:cNvPr>
          <p:cNvSpPr>
            <a:spLocks noGrp="1"/>
          </p:cNvSpPr>
          <p:nvPr>
            <p:ph type="title"/>
          </p:nvPr>
        </p:nvSpPr>
        <p:spPr/>
        <p:txBody>
          <a:bodyPr/>
          <a:lstStyle/>
          <a:p>
            <a:r>
              <a:rPr lang="en-US" dirty="0"/>
              <a:t>Staffing</a:t>
            </a:r>
          </a:p>
        </p:txBody>
      </p:sp>
      <p:sp>
        <p:nvSpPr>
          <p:cNvPr id="3" name="Content Placeholder 2">
            <a:extLst>
              <a:ext uri="{FF2B5EF4-FFF2-40B4-BE49-F238E27FC236}">
                <a16:creationId xmlns:a16="http://schemas.microsoft.com/office/drawing/2014/main" id="{16637F1C-EDF9-4BFD-BD8A-76164192F40A}"/>
              </a:ext>
            </a:extLst>
          </p:cNvPr>
          <p:cNvSpPr>
            <a:spLocks noGrp="1"/>
          </p:cNvSpPr>
          <p:nvPr>
            <p:ph idx="1"/>
          </p:nvPr>
        </p:nvSpPr>
        <p:spPr>
          <a:xfrm>
            <a:off x="1675964" y="2838450"/>
            <a:ext cx="21025724" cy="9515476"/>
          </a:xfrm>
        </p:spPr>
        <p:txBody>
          <a:bodyPr>
            <a:normAutofit/>
          </a:bodyPr>
          <a:lstStyle/>
          <a:p>
            <a:r>
              <a:rPr lang="en-US" dirty="0"/>
              <a:t>SUPPORT/OPPOSE: Both</a:t>
            </a:r>
          </a:p>
          <a:p>
            <a:r>
              <a:rPr lang="en-US" dirty="0"/>
              <a:t>REASONS:</a:t>
            </a:r>
          </a:p>
          <a:p>
            <a:pPr lvl="1"/>
            <a:r>
              <a:rPr lang="en-US" dirty="0"/>
              <a:t>Support: Support general approach, which recognizes that needs of residents may vary and staff experience may vary and entrusts the expertise of a clinical nurse supervisor to ensure appropriate, person-centered staffing.</a:t>
            </a:r>
          </a:p>
          <a:p>
            <a:pPr lvl="1"/>
            <a:r>
              <a:rPr lang="en-US" dirty="0"/>
              <a:t>Oppose: Public posting requirement in section 4659.0180, subpart 4 (B), because it may create unintentional safety concerns for staff and may unintentionally infringe on privacy rights of residents. </a:t>
            </a:r>
          </a:p>
          <a:p>
            <a:pPr lvl="1"/>
            <a:r>
              <a:rPr lang="en-US" dirty="0"/>
              <a:t>Oppose: Night-time shifts requirements in section 4659.0180, subpart 6, because staffing plan is to take into account the 24 hour a day needs of residents who have contracted for services and a requirement of a ten-minute response appears to be arbitrary.</a:t>
            </a:r>
          </a:p>
          <a:p>
            <a:pPr lvl="1"/>
            <a:endParaRPr lang="en-US" dirty="0"/>
          </a:p>
        </p:txBody>
      </p:sp>
      <p:sp>
        <p:nvSpPr>
          <p:cNvPr id="4" name="Slide Number Placeholder 3">
            <a:extLst>
              <a:ext uri="{FF2B5EF4-FFF2-40B4-BE49-F238E27FC236}">
                <a16:creationId xmlns:a16="http://schemas.microsoft.com/office/drawing/2014/main" id="{99C54FDB-185A-41C7-9BD6-2B87E0C8EADD}"/>
              </a:ext>
            </a:extLst>
          </p:cNvPr>
          <p:cNvSpPr>
            <a:spLocks noGrp="1"/>
          </p:cNvSpPr>
          <p:nvPr>
            <p:ph type="sldNum" sz="quarter" idx="12"/>
          </p:nvPr>
        </p:nvSpPr>
        <p:spPr/>
        <p:txBody>
          <a:bodyPr/>
          <a:lstStyle/>
          <a:p>
            <a:fld id="{39658E10-E968-4741-A309-2284BF5136ED}" type="slidenum">
              <a:rPr lang="en-US" smtClean="0"/>
              <a:t>3</a:t>
            </a:fld>
            <a:endParaRPr lang="en-US" dirty="0"/>
          </a:p>
        </p:txBody>
      </p:sp>
    </p:spTree>
    <p:extLst>
      <p:ext uri="{BB962C8B-B14F-4D97-AF65-F5344CB8AC3E}">
        <p14:creationId xmlns:p14="http://schemas.microsoft.com/office/powerpoint/2010/main" val="1816755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ADD12-FDA1-4277-9BC2-EBB3C53C3005}"/>
              </a:ext>
            </a:extLst>
          </p:cNvPr>
          <p:cNvSpPr>
            <a:spLocks noGrp="1"/>
          </p:cNvSpPr>
          <p:nvPr>
            <p:ph type="title"/>
          </p:nvPr>
        </p:nvSpPr>
        <p:spPr/>
        <p:txBody>
          <a:bodyPr/>
          <a:lstStyle/>
          <a:p>
            <a:r>
              <a:rPr lang="en-US" dirty="0"/>
              <a:t>Results– Staffing Rules</a:t>
            </a:r>
          </a:p>
        </p:txBody>
      </p:sp>
      <p:sp>
        <p:nvSpPr>
          <p:cNvPr id="3" name="Content Placeholder 2">
            <a:extLst>
              <a:ext uri="{FF2B5EF4-FFF2-40B4-BE49-F238E27FC236}">
                <a16:creationId xmlns:a16="http://schemas.microsoft.com/office/drawing/2014/main" id="{E1DDD22C-091A-40AD-A27D-E549D57C45F4}"/>
              </a:ext>
            </a:extLst>
          </p:cNvPr>
          <p:cNvSpPr>
            <a:spLocks noGrp="1"/>
          </p:cNvSpPr>
          <p:nvPr>
            <p:ph idx="1"/>
          </p:nvPr>
        </p:nvSpPr>
        <p:spPr/>
        <p:txBody>
          <a:bodyPr>
            <a:normAutofit/>
          </a:bodyPr>
          <a:lstStyle/>
          <a:p>
            <a:r>
              <a:rPr lang="en-US" dirty="0"/>
              <a:t>APPROVED: </a:t>
            </a:r>
          </a:p>
          <a:p>
            <a:r>
              <a:rPr lang="en-US" dirty="0"/>
              <a:t>Proposed Minn. R. 4659.0180, subp. 1(requiring CNS to ensure that staffing levels are appropriate; finding it is a “reasonable alternative to staffing ratios.”)</a:t>
            </a:r>
          </a:p>
          <a:p>
            <a:endParaRPr lang="en-US" dirty="0"/>
          </a:p>
        </p:txBody>
      </p:sp>
      <p:sp>
        <p:nvSpPr>
          <p:cNvPr id="4" name="Slide Number Placeholder 3">
            <a:extLst>
              <a:ext uri="{FF2B5EF4-FFF2-40B4-BE49-F238E27FC236}">
                <a16:creationId xmlns:a16="http://schemas.microsoft.com/office/drawing/2014/main" id="{975A7BA4-E6CD-4C0A-A707-9327B05D1F79}"/>
              </a:ext>
            </a:extLst>
          </p:cNvPr>
          <p:cNvSpPr>
            <a:spLocks noGrp="1"/>
          </p:cNvSpPr>
          <p:nvPr>
            <p:ph type="sldNum" sz="quarter" idx="12"/>
          </p:nvPr>
        </p:nvSpPr>
        <p:spPr/>
        <p:txBody>
          <a:bodyPr/>
          <a:lstStyle/>
          <a:p>
            <a:fld id="{39658E10-E968-4741-A309-2284BF5136ED}" type="slidenum">
              <a:rPr lang="en-US" smtClean="0"/>
              <a:t>4</a:t>
            </a:fld>
            <a:endParaRPr lang="en-US" dirty="0"/>
          </a:p>
        </p:txBody>
      </p:sp>
    </p:spTree>
    <p:extLst>
      <p:ext uri="{BB962C8B-B14F-4D97-AF65-F5344CB8AC3E}">
        <p14:creationId xmlns:p14="http://schemas.microsoft.com/office/powerpoint/2010/main" val="1060873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F070E-8232-48A3-A816-55F0798B6E28}"/>
              </a:ext>
            </a:extLst>
          </p:cNvPr>
          <p:cNvSpPr>
            <a:spLocks noGrp="1"/>
          </p:cNvSpPr>
          <p:nvPr>
            <p:ph type="title"/>
          </p:nvPr>
        </p:nvSpPr>
        <p:spPr/>
        <p:txBody>
          <a:bodyPr/>
          <a:lstStyle/>
          <a:p>
            <a:r>
              <a:rPr lang="en-US" dirty="0"/>
              <a:t>Results– Staffing Rules</a:t>
            </a:r>
          </a:p>
        </p:txBody>
      </p:sp>
      <p:sp>
        <p:nvSpPr>
          <p:cNvPr id="3" name="Content Placeholder 2">
            <a:extLst>
              <a:ext uri="{FF2B5EF4-FFF2-40B4-BE49-F238E27FC236}">
                <a16:creationId xmlns:a16="http://schemas.microsoft.com/office/drawing/2014/main" id="{799CF241-4C52-4531-BE42-E3BF0B5A3CB4}"/>
              </a:ext>
            </a:extLst>
          </p:cNvPr>
          <p:cNvSpPr>
            <a:spLocks noGrp="1"/>
          </p:cNvSpPr>
          <p:nvPr>
            <p:ph idx="1"/>
          </p:nvPr>
        </p:nvSpPr>
        <p:spPr>
          <a:xfrm>
            <a:off x="1828800" y="2800350"/>
            <a:ext cx="20872887" cy="9553576"/>
          </a:xfrm>
        </p:spPr>
        <p:txBody>
          <a:bodyPr>
            <a:normAutofit fontScale="92500" lnSpcReduction="20000"/>
          </a:bodyPr>
          <a:lstStyle/>
          <a:p>
            <a:r>
              <a:rPr lang="en-US" dirty="0">
                <a:solidFill>
                  <a:schemeClr val="tx2"/>
                </a:solidFill>
              </a:rPr>
              <a:t>DISAPPROVED:</a:t>
            </a:r>
          </a:p>
          <a:p>
            <a:pPr lvl="1"/>
            <a:r>
              <a:rPr lang="en-US" dirty="0">
                <a:solidFill>
                  <a:schemeClr val="tx2"/>
                </a:solidFill>
              </a:rPr>
              <a:t>Proposed Minn. R. 4659.0180, subp. 4; (requiring posting of daily staffing schedule, finding that rule could violate resident right to privacy.) “without additional information about how privacy will be protected in these staffing plans, rule is disapproved.”)</a:t>
            </a:r>
          </a:p>
          <a:p>
            <a:pPr marL="914171" lvl="1" indent="0">
              <a:buNone/>
            </a:pPr>
            <a:endParaRPr lang="en-US" dirty="0">
              <a:solidFill>
                <a:schemeClr val="tx2"/>
              </a:solidFill>
            </a:endParaRPr>
          </a:p>
          <a:p>
            <a:pPr lvl="1"/>
            <a:r>
              <a:rPr lang="en-US" dirty="0">
                <a:solidFill>
                  <a:schemeClr val="tx2"/>
                </a:solidFill>
              </a:rPr>
              <a:t>Proposed Minn. R. 4659.0180, subp. 5; (requiring two direct care staff whenever a resident requires assistance of two direct care staff for scheduled and unscheduled needs) Need and reasonableness of rule generally established, but conflicts with statute.  </a:t>
            </a:r>
            <a:r>
              <a:rPr lang="en-US" sz="4800" dirty="0">
                <a:solidFill>
                  <a:schemeClr val="tx2"/>
                </a:solidFill>
              </a:rPr>
              <a:t>The ALJ recommends that the Department incorporate the following changes:  “A minimum of two direct-care staff must be scheduled and available </a:t>
            </a:r>
            <a:r>
              <a:rPr lang="en-US" sz="4800" dirty="0">
                <a:solidFill>
                  <a:schemeClr val="tx2"/>
                </a:solidFill>
                <a:highlight>
                  <a:srgbClr val="FFFF00"/>
                </a:highlight>
              </a:rPr>
              <a:t>to assist </a:t>
            </a:r>
            <a:r>
              <a:rPr lang="en-US" sz="4800" dirty="0">
                <a:solidFill>
                  <a:schemeClr val="tx2"/>
                </a:solidFill>
              </a:rPr>
              <a:t>at all times whenever a resident requires the assistance of two direct-care staff for scheduled and </a:t>
            </a:r>
            <a:r>
              <a:rPr lang="en-US" sz="4800" dirty="0">
                <a:solidFill>
                  <a:schemeClr val="tx2"/>
                </a:solidFill>
                <a:highlight>
                  <a:srgbClr val="FFFF00"/>
                </a:highlight>
              </a:rPr>
              <a:t>reasonably foreseeable </a:t>
            </a:r>
            <a:r>
              <a:rPr lang="en-US" sz="4800" dirty="0">
                <a:solidFill>
                  <a:schemeClr val="tx2"/>
                </a:solidFill>
              </a:rPr>
              <a:t>unscheduled needs, </a:t>
            </a:r>
            <a:r>
              <a:rPr lang="en-US" sz="4800" dirty="0">
                <a:solidFill>
                  <a:schemeClr val="tx2"/>
                </a:solidFill>
                <a:highlight>
                  <a:srgbClr val="FFFF00"/>
                </a:highlight>
              </a:rPr>
              <a:t>as reflected in the resident’s assessments and service plan</a:t>
            </a:r>
            <a:r>
              <a:rPr lang="en-US" sz="4800" dirty="0">
                <a:solidFill>
                  <a:schemeClr val="tx2"/>
                </a:solidFill>
              </a:rPr>
              <a:t>. </a:t>
            </a:r>
          </a:p>
          <a:p>
            <a:pPr marL="914171" lvl="1" indent="0">
              <a:buNone/>
            </a:pPr>
            <a:endParaRPr lang="en-US" sz="4800" dirty="0">
              <a:solidFill>
                <a:schemeClr val="tx2"/>
              </a:solidFill>
            </a:endParaRPr>
          </a:p>
          <a:p>
            <a:pPr lvl="1"/>
            <a:r>
              <a:rPr lang="en-US" sz="4800" dirty="0">
                <a:solidFill>
                  <a:schemeClr val="tx2"/>
                </a:solidFill>
              </a:rPr>
              <a:t>Proposed Minn. R 4659.0180, subp. 6 (requiring a 10-minute nighttime response).  Evidence does not support 10 minutes from any other standard. Studies merely support a commonsense proposition that faster response times yield better results. </a:t>
            </a:r>
          </a:p>
          <a:p>
            <a:pPr marL="0" indent="0">
              <a:buNone/>
            </a:pPr>
            <a:endParaRPr lang="en-US" sz="6000" dirty="0">
              <a:solidFill>
                <a:srgbClr val="000000"/>
              </a:solidFill>
              <a:latin typeface="Arial" panose="020B0604020202020204" pitchFamily="34" charset="0"/>
            </a:endParaRPr>
          </a:p>
          <a:p>
            <a:pPr lvl="1"/>
            <a:endParaRPr lang="en-US" sz="5200" dirty="0"/>
          </a:p>
          <a:p>
            <a:endParaRPr lang="en-US" dirty="0"/>
          </a:p>
        </p:txBody>
      </p:sp>
      <p:sp>
        <p:nvSpPr>
          <p:cNvPr id="4" name="Slide Number Placeholder 3">
            <a:extLst>
              <a:ext uri="{FF2B5EF4-FFF2-40B4-BE49-F238E27FC236}">
                <a16:creationId xmlns:a16="http://schemas.microsoft.com/office/drawing/2014/main" id="{EB2C1FDE-6908-4C26-ABF2-0DE2334C4FD3}"/>
              </a:ext>
            </a:extLst>
          </p:cNvPr>
          <p:cNvSpPr>
            <a:spLocks noGrp="1"/>
          </p:cNvSpPr>
          <p:nvPr>
            <p:ph type="sldNum" sz="quarter" idx="12"/>
          </p:nvPr>
        </p:nvSpPr>
        <p:spPr/>
        <p:txBody>
          <a:bodyPr/>
          <a:lstStyle/>
          <a:p>
            <a:fld id="{39658E10-E968-4741-A309-2284BF5136ED}" type="slidenum">
              <a:rPr lang="en-US" smtClean="0"/>
              <a:t>5</a:t>
            </a:fld>
            <a:endParaRPr lang="en-US" dirty="0"/>
          </a:p>
        </p:txBody>
      </p:sp>
    </p:spTree>
    <p:extLst>
      <p:ext uri="{BB962C8B-B14F-4D97-AF65-F5344CB8AC3E}">
        <p14:creationId xmlns:p14="http://schemas.microsoft.com/office/powerpoint/2010/main" val="1429552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99EC6-53F7-42F5-AF82-AE9E80CBC62B}"/>
              </a:ext>
            </a:extLst>
          </p:cNvPr>
          <p:cNvSpPr>
            <a:spLocks noGrp="1"/>
          </p:cNvSpPr>
          <p:nvPr>
            <p:ph type="title"/>
          </p:nvPr>
        </p:nvSpPr>
        <p:spPr/>
        <p:txBody>
          <a:bodyPr>
            <a:normAutofit/>
          </a:bodyPr>
          <a:lstStyle/>
          <a:p>
            <a:r>
              <a:rPr lang="en-US" b="1" dirty="0"/>
              <a:t>Emergency/Disaster Prep Plans</a:t>
            </a:r>
            <a:endParaRPr lang="en-US" dirty="0"/>
          </a:p>
        </p:txBody>
      </p:sp>
      <p:sp>
        <p:nvSpPr>
          <p:cNvPr id="3" name="Content Placeholder 2">
            <a:extLst>
              <a:ext uri="{FF2B5EF4-FFF2-40B4-BE49-F238E27FC236}">
                <a16:creationId xmlns:a16="http://schemas.microsoft.com/office/drawing/2014/main" id="{16637F1C-EDF9-4BFD-BD8A-76164192F40A}"/>
              </a:ext>
            </a:extLst>
          </p:cNvPr>
          <p:cNvSpPr>
            <a:spLocks noGrp="1"/>
          </p:cNvSpPr>
          <p:nvPr>
            <p:ph idx="1"/>
          </p:nvPr>
        </p:nvSpPr>
        <p:spPr/>
        <p:txBody>
          <a:bodyPr>
            <a:normAutofit fontScale="92500" lnSpcReduction="10000"/>
          </a:bodyPr>
          <a:lstStyle/>
          <a:p>
            <a:r>
              <a:rPr lang="en-US" dirty="0"/>
              <a:t>SUPPORT/OPPOSE: Oppose the approach taken in Section 4659.0100, which seeks to incorporate of federal nursing home standards.</a:t>
            </a:r>
          </a:p>
          <a:p>
            <a:r>
              <a:rPr lang="en-US" dirty="0"/>
              <a:t>REASONS:</a:t>
            </a:r>
          </a:p>
          <a:p>
            <a:pPr lvl="1"/>
            <a:r>
              <a:rPr lang="en-US" dirty="0"/>
              <a:t>CMS did not have assisted living settings in mind when they wrote the nursing facility rules, did not seek public comment on their applicability to assisted living settings, nor will they have assisted living settings in mind when they update the rules over time. </a:t>
            </a:r>
          </a:p>
          <a:p>
            <a:pPr lvl="1"/>
            <a:r>
              <a:rPr lang="en-US" dirty="0"/>
              <a:t>MDH is proposing to adopt both the CFR language and the interpretive guidance from CMS in “Appendix Z.” Appendix Z is written for all Medicare provider and supplier types and not assisted living settings. Assisted living settings are “community based,” residential settings for which these requirements are ill fitted. </a:t>
            </a:r>
          </a:p>
          <a:p>
            <a:pPr lvl="1"/>
            <a:r>
              <a:rPr lang="en-US" dirty="0"/>
              <a:t>While there are general topics that the CMS regulations cover are reasonable, some of the specific details do not work for all assisted living settings, either in content or in language. </a:t>
            </a:r>
          </a:p>
        </p:txBody>
      </p:sp>
      <p:sp>
        <p:nvSpPr>
          <p:cNvPr id="4" name="Slide Number Placeholder 3">
            <a:extLst>
              <a:ext uri="{FF2B5EF4-FFF2-40B4-BE49-F238E27FC236}">
                <a16:creationId xmlns:a16="http://schemas.microsoft.com/office/drawing/2014/main" id="{99C54FDB-185A-41C7-9BD6-2B87E0C8EADD}"/>
              </a:ext>
            </a:extLst>
          </p:cNvPr>
          <p:cNvSpPr>
            <a:spLocks noGrp="1"/>
          </p:cNvSpPr>
          <p:nvPr>
            <p:ph type="sldNum" sz="quarter" idx="12"/>
          </p:nvPr>
        </p:nvSpPr>
        <p:spPr/>
        <p:txBody>
          <a:bodyPr/>
          <a:lstStyle/>
          <a:p>
            <a:fld id="{39658E10-E968-4741-A309-2284BF5136ED}" type="slidenum">
              <a:rPr lang="en-US" smtClean="0"/>
              <a:t>6</a:t>
            </a:fld>
            <a:endParaRPr lang="en-US" dirty="0"/>
          </a:p>
        </p:txBody>
      </p:sp>
    </p:spTree>
    <p:extLst>
      <p:ext uri="{BB962C8B-B14F-4D97-AF65-F5344CB8AC3E}">
        <p14:creationId xmlns:p14="http://schemas.microsoft.com/office/powerpoint/2010/main" val="3532515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DC963-10F6-4EBE-B592-CAEBBFA11C8B}"/>
              </a:ext>
            </a:extLst>
          </p:cNvPr>
          <p:cNvSpPr>
            <a:spLocks noGrp="1"/>
          </p:cNvSpPr>
          <p:nvPr>
            <p:ph type="title"/>
          </p:nvPr>
        </p:nvSpPr>
        <p:spPr/>
        <p:txBody>
          <a:bodyPr/>
          <a:lstStyle/>
          <a:p>
            <a:r>
              <a:rPr lang="en-US" dirty="0"/>
              <a:t>Results– Emergency/Disaster Prep Plans</a:t>
            </a:r>
          </a:p>
        </p:txBody>
      </p:sp>
      <p:sp>
        <p:nvSpPr>
          <p:cNvPr id="3" name="Content Placeholder 2">
            <a:extLst>
              <a:ext uri="{FF2B5EF4-FFF2-40B4-BE49-F238E27FC236}">
                <a16:creationId xmlns:a16="http://schemas.microsoft.com/office/drawing/2014/main" id="{A5263B77-1F12-4966-896F-A2093B4619B4}"/>
              </a:ext>
            </a:extLst>
          </p:cNvPr>
          <p:cNvSpPr>
            <a:spLocks noGrp="1"/>
          </p:cNvSpPr>
          <p:nvPr>
            <p:ph idx="1"/>
          </p:nvPr>
        </p:nvSpPr>
        <p:spPr/>
        <p:txBody>
          <a:bodyPr>
            <a:normAutofit/>
          </a:bodyPr>
          <a:lstStyle/>
          <a:p>
            <a:r>
              <a:rPr lang="en-US" sz="5200" dirty="0"/>
              <a:t>APPROVED</a:t>
            </a:r>
          </a:p>
          <a:p>
            <a:r>
              <a:rPr lang="en-US" sz="4400" dirty="0"/>
              <a:t>“An agency is legally entitled to make choices between possible regulatory approaches so long as its choice is rational and reasonable. It is not the role of the Administrative Law Judge to determine which policy alternative represents the best approach, because this would invade the policy-making discretion of the agency. Thus, while reasonable minds may differ as to whether adoption of the federal regulations is better than the creation of state-specific standards, the Department’s approach is not unreasonable or irrational. The Department has therefore satisfied its burden in establishing the need and reasonableness of its policy determination.”</a:t>
            </a:r>
          </a:p>
        </p:txBody>
      </p:sp>
      <p:sp>
        <p:nvSpPr>
          <p:cNvPr id="4" name="Slide Number Placeholder 3">
            <a:extLst>
              <a:ext uri="{FF2B5EF4-FFF2-40B4-BE49-F238E27FC236}">
                <a16:creationId xmlns:a16="http://schemas.microsoft.com/office/drawing/2014/main" id="{0B50BFD2-DB9D-49A5-B952-E3EC7BE75079}"/>
              </a:ext>
            </a:extLst>
          </p:cNvPr>
          <p:cNvSpPr>
            <a:spLocks noGrp="1"/>
          </p:cNvSpPr>
          <p:nvPr>
            <p:ph type="sldNum" sz="quarter" idx="12"/>
          </p:nvPr>
        </p:nvSpPr>
        <p:spPr/>
        <p:txBody>
          <a:bodyPr/>
          <a:lstStyle/>
          <a:p>
            <a:fld id="{39658E10-E968-4741-A309-2284BF5136ED}" type="slidenum">
              <a:rPr lang="en-US" smtClean="0"/>
              <a:t>7</a:t>
            </a:fld>
            <a:endParaRPr lang="en-US" dirty="0"/>
          </a:p>
        </p:txBody>
      </p:sp>
    </p:spTree>
    <p:extLst>
      <p:ext uri="{BB962C8B-B14F-4D97-AF65-F5344CB8AC3E}">
        <p14:creationId xmlns:p14="http://schemas.microsoft.com/office/powerpoint/2010/main" val="4083090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99EC6-53F7-42F5-AF82-AE9E80CBC62B}"/>
              </a:ext>
            </a:extLst>
          </p:cNvPr>
          <p:cNvSpPr>
            <a:spLocks noGrp="1"/>
          </p:cNvSpPr>
          <p:nvPr>
            <p:ph type="title"/>
          </p:nvPr>
        </p:nvSpPr>
        <p:spPr/>
        <p:txBody>
          <a:bodyPr>
            <a:normAutofit/>
          </a:bodyPr>
          <a:lstStyle/>
          <a:p>
            <a:r>
              <a:rPr lang="en-US" b="1" dirty="0"/>
              <a:t>Termination/Discharge Planning</a:t>
            </a:r>
            <a:endParaRPr lang="en-US" dirty="0"/>
          </a:p>
        </p:txBody>
      </p:sp>
      <p:sp>
        <p:nvSpPr>
          <p:cNvPr id="3" name="Content Placeholder 2">
            <a:extLst>
              <a:ext uri="{FF2B5EF4-FFF2-40B4-BE49-F238E27FC236}">
                <a16:creationId xmlns:a16="http://schemas.microsoft.com/office/drawing/2014/main" id="{16637F1C-EDF9-4BFD-BD8A-76164192F40A}"/>
              </a:ext>
            </a:extLst>
          </p:cNvPr>
          <p:cNvSpPr>
            <a:spLocks noGrp="1"/>
          </p:cNvSpPr>
          <p:nvPr>
            <p:ph idx="1"/>
          </p:nvPr>
        </p:nvSpPr>
        <p:spPr/>
        <p:txBody>
          <a:bodyPr>
            <a:normAutofit fontScale="92500" lnSpcReduction="20000"/>
          </a:bodyPr>
          <a:lstStyle/>
          <a:p>
            <a:r>
              <a:rPr lang="en-US" dirty="0"/>
              <a:t>SUPPORT/OPPOSE: Oppose section 4659.0120 </a:t>
            </a:r>
          </a:p>
          <a:p>
            <a:r>
              <a:rPr lang="en-US" dirty="0"/>
              <a:t>REASONS:</a:t>
            </a:r>
          </a:p>
          <a:p>
            <a:pPr lvl="1"/>
            <a:r>
              <a:rPr lang="en-US" dirty="0"/>
              <a:t>The proposed rule introduces several opportunities for a delayed termination and transition of providers and could ultimately put residents at risk. The rule generally does not provide any accommodations for uncooperative residents or resident representatives, making it unworkable in contentious cases. </a:t>
            </a:r>
          </a:p>
          <a:p>
            <a:pPr lvl="1"/>
            <a:r>
              <a:rPr lang="en-US" dirty="0"/>
              <a:t>The rule also goes beyond what has been clearly articulated in the statute. </a:t>
            </a:r>
          </a:p>
          <a:p>
            <a:pPr lvl="1"/>
            <a:r>
              <a:rPr lang="en-US" dirty="0"/>
              <a:t>Pre-termination meetings: 24-hour requirement seems arbitrary. Also, it should be made clear that any agreements reached at the pre-termination meeting do not negate the provider's ability to issue a termination notice at least seven days following the meeting.</a:t>
            </a:r>
          </a:p>
          <a:p>
            <a:pPr lvl="1"/>
            <a:r>
              <a:rPr lang="en-US" dirty="0"/>
              <a:t>Resident relocation: If a resident chooses to move, even if it is because a termination notice has been issued, the resident or the resident's representative should be able to request and receive assistance from a provider with respect to relocation. However, if the move is voluntary and a provider is not asked for help, there should be no obligation on the part of the provider to develop a relocation plan.</a:t>
            </a:r>
          </a:p>
        </p:txBody>
      </p:sp>
      <p:sp>
        <p:nvSpPr>
          <p:cNvPr id="4" name="Slide Number Placeholder 3">
            <a:extLst>
              <a:ext uri="{FF2B5EF4-FFF2-40B4-BE49-F238E27FC236}">
                <a16:creationId xmlns:a16="http://schemas.microsoft.com/office/drawing/2014/main" id="{99C54FDB-185A-41C7-9BD6-2B87E0C8EADD}"/>
              </a:ext>
            </a:extLst>
          </p:cNvPr>
          <p:cNvSpPr>
            <a:spLocks noGrp="1"/>
          </p:cNvSpPr>
          <p:nvPr>
            <p:ph type="sldNum" sz="quarter" idx="12"/>
          </p:nvPr>
        </p:nvSpPr>
        <p:spPr/>
        <p:txBody>
          <a:bodyPr/>
          <a:lstStyle/>
          <a:p>
            <a:fld id="{39658E10-E968-4741-A309-2284BF5136ED}" type="slidenum">
              <a:rPr lang="en-US" smtClean="0"/>
              <a:t>8</a:t>
            </a:fld>
            <a:endParaRPr lang="en-US" dirty="0"/>
          </a:p>
        </p:txBody>
      </p:sp>
    </p:spTree>
    <p:extLst>
      <p:ext uri="{BB962C8B-B14F-4D97-AF65-F5344CB8AC3E}">
        <p14:creationId xmlns:p14="http://schemas.microsoft.com/office/powerpoint/2010/main" val="812197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0CFC4-A14F-4C84-9859-00A59C585464}"/>
              </a:ext>
            </a:extLst>
          </p:cNvPr>
          <p:cNvSpPr>
            <a:spLocks noGrp="1"/>
          </p:cNvSpPr>
          <p:nvPr>
            <p:ph type="title"/>
          </p:nvPr>
        </p:nvSpPr>
        <p:spPr/>
        <p:txBody>
          <a:bodyPr/>
          <a:lstStyle/>
          <a:p>
            <a:r>
              <a:rPr lang="en-US" dirty="0"/>
              <a:t>RESULTS:  Termination/Discharge Planning</a:t>
            </a:r>
          </a:p>
        </p:txBody>
      </p:sp>
      <p:sp>
        <p:nvSpPr>
          <p:cNvPr id="3" name="Content Placeholder 2">
            <a:extLst>
              <a:ext uri="{FF2B5EF4-FFF2-40B4-BE49-F238E27FC236}">
                <a16:creationId xmlns:a16="http://schemas.microsoft.com/office/drawing/2014/main" id="{42AC7099-E8CA-494D-885F-E687762ED2A3}"/>
              </a:ext>
            </a:extLst>
          </p:cNvPr>
          <p:cNvSpPr>
            <a:spLocks noGrp="1"/>
          </p:cNvSpPr>
          <p:nvPr>
            <p:ph idx="1"/>
          </p:nvPr>
        </p:nvSpPr>
        <p:spPr/>
        <p:txBody>
          <a:bodyPr>
            <a:normAutofit fontScale="77500" lnSpcReduction="20000"/>
          </a:bodyPr>
          <a:lstStyle/>
          <a:p>
            <a:r>
              <a:rPr lang="en-US" sz="6700" dirty="0"/>
              <a:t>APPROVE: </a:t>
            </a:r>
          </a:p>
          <a:p>
            <a:pPr lvl="1"/>
            <a:r>
              <a:rPr lang="en-US" sz="6700" dirty="0"/>
              <a:t>Proposed Minn. R. 4659.0120, subp. 1A (requiring a 5-day pretermination meeting notice) </a:t>
            </a:r>
          </a:p>
          <a:p>
            <a:pPr marL="914171" lvl="1" indent="0">
              <a:buNone/>
            </a:pPr>
            <a:endParaRPr lang="en-US" dirty="0"/>
          </a:p>
          <a:p>
            <a:pPr marL="914171" lvl="1" indent="0">
              <a:buNone/>
            </a:pPr>
            <a:r>
              <a:rPr lang="en-US" dirty="0"/>
              <a:t>“The five-day pretermination meeting notice requirement in the rule and the seven-day pretermination meeting requirement in statute serve two different purposes. The statutory requirement that a pretermination meeting occur seven days prior to the issuance of a notice of termination is intended to give the facility and the resident an opportunity to confer and attempt to reach a resolution. Whereas, the rule requirement that the facility give the resident and resident’s representatives five days’ notice of the pretermination meeting is to ensure that the resident and resident’s representatives are prepared for, and able to effectively engage in, the meeting’s conciliatory purpose. Thus, these two time periods have different purposes and serve different goals, both aimed at protecting the rights of the resident.”</a:t>
            </a:r>
          </a:p>
          <a:p>
            <a:pPr marL="914171" lvl="1" indent="0">
              <a:buNone/>
            </a:pPr>
            <a:endParaRPr lang="en-US" dirty="0"/>
          </a:p>
          <a:p>
            <a:pPr lvl="1"/>
            <a:r>
              <a:rPr lang="en-US" sz="6700" dirty="0"/>
              <a:t>Proposed Minn. R. 4659.0120, subp. 4 (requiring facility to provide a written summary of the meeting within 24 hours of the pretermination meeting)</a:t>
            </a:r>
          </a:p>
        </p:txBody>
      </p:sp>
      <p:sp>
        <p:nvSpPr>
          <p:cNvPr id="4" name="Slide Number Placeholder 3">
            <a:extLst>
              <a:ext uri="{FF2B5EF4-FFF2-40B4-BE49-F238E27FC236}">
                <a16:creationId xmlns:a16="http://schemas.microsoft.com/office/drawing/2014/main" id="{7683573D-B421-4C74-AE03-278B39E9650B}"/>
              </a:ext>
            </a:extLst>
          </p:cNvPr>
          <p:cNvSpPr>
            <a:spLocks noGrp="1"/>
          </p:cNvSpPr>
          <p:nvPr>
            <p:ph type="sldNum" sz="quarter" idx="12"/>
          </p:nvPr>
        </p:nvSpPr>
        <p:spPr/>
        <p:txBody>
          <a:bodyPr/>
          <a:lstStyle/>
          <a:p>
            <a:fld id="{39658E10-E968-4741-A309-2284BF5136ED}" type="slidenum">
              <a:rPr lang="en-US" smtClean="0"/>
              <a:t>9</a:t>
            </a:fld>
            <a:endParaRPr lang="en-US" dirty="0"/>
          </a:p>
        </p:txBody>
      </p:sp>
    </p:spTree>
    <p:extLst>
      <p:ext uri="{BB962C8B-B14F-4D97-AF65-F5344CB8AC3E}">
        <p14:creationId xmlns:p14="http://schemas.microsoft.com/office/powerpoint/2010/main" val="2057256857"/>
      </p:ext>
    </p:extLst>
  </p:cSld>
  <p:clrMapOvr>
    <a:masterClrMapping/>
  </p:clrMapOvr>
</p:sld>
</file>

<file path=ppt/theme/theme1.xml><?xml version="1.0" encoding="utf-8"?>
<a:theme xmlns:a="http://schemas.openxmlformats.org/drawingml/2006/main" name="Office Theme">
  <a:themeElements>
    <a:clrScheme name="LAMN Brand">
      <a:dk1>
        <a:srgbClr val="739600"/>
      </a:dk1>
      <a:lt1>
        <a:srgbClr val="FFFFFF"/>
      </a:lt1>
      <a:dk2>
        <a:srgbClr val="4D4F53"/>
      </a:dk2>
      <a:lt2>
        <a:srgbClr val="FFFFFF"/>
      </a:lt2>
      <a:accent1>
        <a:srgbClr val="739600"/>
      </a:accent1>
      <a:accent2>
        <a:srgbClr val="E86D1F"/>
      </a:accent2>
      <a:accent3>
        <a:srgbClr val="EAAB00"/>
      </a:accent3>
      <a:accent4>
        <a:srgbClr val="ADAFAF"/>
      </a:accent4>
      <a:accent5>
        <a:srgbClr val="00C6D7"/>
      </a:accent5>
      <a:accent6>
        <a:srgbClr val="D5D6D2"/>
      </a:accent6>
      <a:hlink>
        <a:srgbClr val="739600"/>
      </a:hlink>
      <a:folHlink>
        <a:srgbClr val="4D4F53"/>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potx" id="{94EA8DB5-8262-491D-BEDD-EE6C7B2A126F}" vid="{1A6DD2A1-F068-4CC4-B78D-4798E59DCA4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309</TotalTime>
  <Words>1664</Words>
  <Application>Microsoft Office PowerPoint</Application>
  <PresentationFormat>Custom</PresentationFormat>
  <Paragraphs>79</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Arial Black</vt:lpstr>
      <vt:lpstr>Calibri</vt:lpstr>
      <vt:lpstr>Calibri Light</vt:lpstr>
      <vt:lpstr>Kievit Offc Medium</vt:lpstr>
      <vt:lpstr>Office Theme</vt:lpstr>
      <vt:lpstr>PowerPoint Presentation</vt:lpstr>
      <vt:lpstr>Assisted Living Licensure Rules</vt:lpstr>
      <vt:lpstr>Staffing</vt:lpstr>
      <vt:lpstr>Results– Staffing Rules</vt:lpstr>
      <vt:lpstr>Results– Staffing Rules</vt:lpstr>
      <vt:lpstr>Emergency/Disaster Prep Plans</vt:lpstr>
      <vt:lpstr>Results– Emergency/Disaster Prep Plans</vt:lpstr>
      <vt:lpstr>Termination/Discharge Planning</vt:lpstr>
      <vt:lpstr>RESULTS:  Termination/Discharge Planning</vt:lpstr>
      <vt:lpstr>RESULTS:  Termination/Discharge Planning</vt:lpstr>
      <vt:lpstr>Other Disapproved Rules</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Kari Thurlow</dc:creator>
  <cp:lastModifiedBy>Libbie Chapuran</cp:lastModifiedBy>
  <cp:revision>24</cp:revision>
  <dcterms:created xsi:type="dcterms:W3CDTF">2020-09-15T10:59:12Z</dcterms:created>
  <dcterms:modified xsi:type="dcterms:W3CDTF">2021-04-14T01:43:30Z</dcterms:modified>
</cp:coreProperties>
</file>