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10" r:id="rId5"/>
  </p:sldMasterIdLst>
  <p:notesMasterIdLst>
    <p:notesMasterId r:id="rId31"/>
  </p:notesMasterIdLst>
  <p:handoutMasterIdLst>
    <p:handoutMasterId r:id="rId32"/>
  </p:handoutMasterIdLst>
  <p:sldIdLst>
    <p:sldId id="396" r:id="rId6"/>
    <p:sldId id="502" r:id="rId7"/>
    <p:sldId id="501" r:id="rId8"/>
    <p:sldId id="508" r:id="rId9"/>
    <p:sldId id="509" r:id="rId10"/>
    <p:sldId id="500" r:id="rId11"/>
    <p:sldId id="503" r:id="rId12"/>
    <p:sldId id="511" r:id="rId13"/>
    <p:sldId id="510" r:id="rId14"/>
    <p:sldId id="498" r:id="rId15"/>
    <p:sldId id="504" r:id="rId16"/>
    <p:sldId id="505" r:id="rId17"/>
    <p:sldId id="506" r:id="rId18"/>
    <p:sldId id="507" r:id="rId19"/>
    <p:sldId id="489" r:id="rId20"/>
    <p:sldId id="490" r:id="rId21"/>
    <p:sldId id="491" r:id="rId22"/>
    <p:sldId id="492" r:id="rId23"/>
    <p:sldId id="493" r:id="rId24"/>
    <p:sldId id="494" r:id="rId25"/>
    <p:sldId id="495" r:id="rId26"/>
    <p:sldId id="496" r:id="rId27"/>
    <p:sldId id="497" r:id="rId28"/>
    <p:sldId id="499" r:id="rId29"/>
    <p:sldId id="480" r:id="rId30"/>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3865"/>
    <a:srgbClr val="78BE21"/>
    <a:srgbClr val="0D0D0D"/>
    <a:srgbClr val="E8E8E8"/>
    <a:srgbClr val="B20738"/>
    <a:srgbClr val="00A3E2"/>
    <a:srgbClr val="2C2C2C"/>
    <a:srgbClr val="F5F5F5"/>
    <a:srgbClr val="38383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26" autoAdjust="0"/>
    <p:restoredTop sz="89889" autoAdjust="0"/>
  </p:normalViewPr>
  <p:slideViewPr>
    <p:cSldViewPr snapToGrid="0">
      <p:cViewPr varScale="1">
        <p:scale>
          <a:sx n="72" d="100"/>
          <a:sy n="72" d="100"/>
        </p:scale>
        <p:origin x="618" y="66"/>
      </p:cViewPr>
      <p:guideLst/>
    </p:cSldViewPr>
  </p:slideViewPr>
  <p:outlineViewPr>
    <p:cViewPr>
      <p:scale>
        <a:sx n="33" d="100"/>
        <a:sy n="33" d="100"/>
      </p:scale>
      <p:origin x="0" y="-2028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90" d="100"/>
          <a:sy n="90" d="100"/>
        </p:scale>
        <p:origin x="2604"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handoutMaster" Target="handoutMasters/handoutMaster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latin typeface="NeueHaasGroteskText Std" panose="020B0504020202020204" pitchFamily="34" charset="0"/>
            </a:endParaRPr>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F2A04DE5-F1A9-4D45-BF54-BEFDBA739CA2}" type="datetimeFigureOut">
              <a:rPr lang="en-US" smtClean="0">
                <a:latin typeface="NeueHaasGroteskText Std" panose="020B0504020202020204" pitchFamily="34" charset="0"/>
              </a:rPr>
              <a:t>10/2/2018</a:t>
            </a:fld>
            <a:endParaRPr lang="en-US" dirty="0">
              <a:latin typeface="NeueHaasGroteskText Std" panose="020B0504020202020204" pitchFamily="34" charset="0"/>
            </a:endParaRPr>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latin typeface="NeueHaasGroteskText Std" panose="020B0504020202020204" pitchFamily="34" charset="0"/>
            </a:endParaRPr>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F3886E1E-70B3-41D2-AD41-BEE4979EC759}" type="slidenum">
              <a:rPr lang="en-US" smtClean="0">
                <a:latin typeface="NeueHaasGroteskText Std" panose="020B0504020202020204" pitchFamily="34" charset="0"/>
              </a:rPr>
              <a:t>‹#›</a:t>
            </a:fld>
            <a:endParaRPr lang="en-US" dirty="0">
              <a:latin typeface="NeueHaasGroteskText Std" panose="020B0504020202020204" pitchFamily="34" charset="0"/>
            </a:endParaRPr>
          </a:p>
        </p:txBody>
      </p:sp>
    </p:spTree>
    <p:extLst>
      <p:ext uri="{BB962C8B-B14F-4D97-AF65-F5344CB8AC3E}">
        <p14:creationId xmlns:p14="http://schemas.microsoft.com/office/powerpoint/2010/main" val="556611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atin typeface="NeueHaasGroteskText Std" panose="020B0504020202020204" pitchFamily="34" charset="0"/>
              </a:defRPr>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atin typeface="NeueHaasGroteskText Std" panose="020B0504020202020204" pitchFamily="34" charset="0"/>
              </a:defRPr>
            </a:lvl1pPr>
          </a:lstStyle>
          <a:p>
            <a:fld id="{A50CD39D-89B0-4C68-805A-35C75A7C20C8}" type="datetimeFigureOut">
              <a:rPr lang="en-US" smtClean="0"/>
              <a:pPr/>
              <a:t>10/2/2018</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atin typeface="NeueHaasGroteskText Std" panose="020B0504020202020204" pitchFamily="34" charset="0"/>
              </a:defRPr>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atin typeface="NeueHaasGroteskText Std" panose="020B0504020202020204" pitchFamily="34" charset="0"/>
              </a:defRPr>
            </a:lvl1pPr>
          </a:lstStyle>
          <a:p>
            <a:fld id="{F9F08466-AEA7-4FC0-9459-6A32F61DA297}" type="slidenum">
              <a:rPr lang="en-US" smtClean="0"/>
              <a:pPr/>
              <a:t>‹#›</a:t>
            </a:fld>
            <a:endParaRPr lang="en-US" dirty="0"/>
          </a:p>
        </p:txBody>
      </p:sp>
    </p:spTree>
    <p:extLst>
      <p:ext uri="{BB962C8B-B14F-4D97-AF65-F5344CB8AC3E}">
        <p14:creationId xmlns:p14="http://schemas.microsoft.com/office/powerpoint/2010/main" val="3209786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NeueHaasGroteskText Std" panose="020B0504020202020204" pitchFamily="34" charset="0"/>
        <a:ea typeface="+mn-ea"/>
        <a:cs typeface="+mn-cs"/>
      </a:defRPr>
    </a:lvl1pPr>
    <a:lvl2pPr marL="457200" algn="l" defTabSz="914400" rtl="0" eaLnBrk="1" latinLnBrk="0" hangingPunct="1">
      <a:defRPr sz="1200" kern="1200">
        <a:solidFill>
          <a:schemeClr val="tx1"/>
        </a:solidFill>
        <a:latin typeface="NeueHaasGroteskText Std" panose="020B0504020202020204" pitchFamily="34" charset="0"/>
        <a:ea typeface="+mn-ea"/>
        <a:cs typeface="+mn-cs"/>
      </a:defRPr>
    </a:lvl2pPr>
    <a:lvl3pPr marL="914400" algn="l" defTabSz="914400" rtl="0" eaLnBrk="1" latinLnBrk="0" hangingPunct="1">
      <a:defRPr sz="1200" kern="1200">
        <a:solidFill>
          <a:schemeClr val="tx1"/>
        </a:solidFill>
        <a:latin typeface="NeueHaasGroteskText Std" panose="020B0504020202020204" pitchFamily="34" charset="0"/>
        <a:ea typeface="+mn-ea"/>
        <a:cs typeface="+mn-cs"/>
      </a:defRPr>
    </a:lvl3pPr>
    <a:lvl4pPr marL="1371600" algn="l" defTabSz="914400" rtl="0" eaLnBrk="1" latinLnBrk="0" hangingPunct="1">
      <a:defRPr sz="1200" kern="1200">
        <a:solidFill>
          <a:schemeClr val="tx1"/>
        </a:solidFill>
        <a:latin typeface="NeueHaasGroteskText Std" panose="020B0504020202020204" pitchFamily="34" charset="0"/>
        <a:ea typeface="+mn-ea"/>
        <a:cs typeface="+mn-cs"/>
      </a:defRPr>
    </a:lvl4pPr>
    <a:lvl5pPr marL="1828800" algn="l" defTabSz="914400" rtl="0" eaLnBrk="1" latinLnBrk="0" hangingPunct="1">
      <a:defRPr sz="1200" kern="1200">
        <a:solidFill>
          <a:schemeClr val="tx1"/>
        </a:solidFill>
        <a:latin typeface="NeueHaasGroteskText Std" panose="020B05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1</a:t>
            </a:fld>
            <a:endParaRPr lang="en-US" dirty="0"/>
          </a:p>
        </p:txBody>
      </p:sp>
    </p:spTree>
    <p:extLst>
      <p:ext uri="{BB962C8B-B14F-4D97-AF65-F5344CB8AC3E}">
        <p14:creationId xmlns:p14="http://schemas.microsoft.com/office/powerpoint/2010/main" val="2959353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Logo Only)">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0" y="4188564"/>
            <a:ext cx="12192000" cy="1199223"/>
          </a:xfrm>
          <a:solidFill>
            <a:schemeClr val="accent2"/>
          </a:solidFill>
        </p:spPr>
        <p:txBody>
          <a:bodyPr wrap="square" lIns="182880" tIns="91440" rIns="182880" bIns="91440" spcCol="0" anchor="ctr">
            <a:normAutofit/>
          </a:bodyPr>
          <a:lstStyle>
            <a:lvl1pPr algn="ctr">
              <a:lnSpc>
                <a:spcPct val="90000"/>
              </a:lnSpc>
              <a:defRPr sz="3600" baseline="0">
                <a:solidFill>
                  <a:schemeClr val="tx1"/>
                </a:solidFill>
              </a:defRPr>
            </a:lvl1pPr>
          </a:lstStyle>
          <a:p>
            <a:r>
              <a:rPr lang="en-US" dirty="0"/>
              <a:t>Click to enter the slideshow title</a:t>
            </a:r>
          </a:p>
        </p:txBody>
      </p:sp>
      <p:sp>
        <p:nvSpPr>
          <p:cNvPr id="3" name="Rectangle 2"/>
          <p:cNvSpPr/>
          <p:nvPr userDrawn="1"/>
        </p:nvSpPr>
        <p:spPr>
          <a:xfrm>
            <a:off x="0" y="5387786"/>
            <a:ext cx="12192000" cy="14702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2" name="Text Placeholder 10"/>
          <p:cNvSpPr>
            <a:spLocks noGrp="1"/>
          </p:cNvSpPr>
          <p:nvPr>
            <p:ph type="body" sz="quarter" idx="14" hasCustomPrompt="1"/>
          </p:nvPr>
        </p:nvSpPr>
        <p:spPr>
          <a:xfrm>
            <a:off x="2802467" y="5644884"/>
            <a:ext cx="6587067" cy="903062"/>
          </a:xfrm>
        </p:spPr>
        <p:txBody>
          <a:bodyPr>
            <a:normAutofit/>
          </a:bodyPr>
          <a:lstStyle>
            <a:lvl1pPr marL="0" indent="0" algn="ctr">
              <a:spcBef>
                <a:spcPts val="0"/>
              </a:spcBef>
              <a:spcAft>
                <a:spcPts val="1000"/>
              </a:spcAft>
              <a:buNone/>
              <a:defRPr sz="1800" baseline="0"/>
            </a:lvl1pPr>
          </a:lstStyle>
          <a:p>
            <a:r>
              <a:rPr lang="en-US" sz="1800" dirty="0" err="1"/>
              <a:t>Firstname</a:t>
            </a:r>
            <a:r>
              <a:rPr lang="en-US" sz="1800" dirty="0"/>
              <a:t> </a:t>
            </a:r>
            <a:r>
              <a:rPr lang="en-US" sz="1800" dirty="0" err="1"/>
              <a:t>Lastname</a:t>
            </a:r>
            <a:r>
              <a:rPr lang="en-US" sz="1800" dirty="0"/>
              <a:t> | Job Title</a:t>
            </a:r>
          </a:p>
          <a:p>
            <a:r>
              <a:rPr lang="en-US" sz="1800" dirty="0"/>
              <a:t>Date</a:t>
            </a:r>
            <a:endParaRPr lang="en-US" dirty="0"/>
          </a:p>
        </p:txBody>
      </p:sp>
      <p:sp>
        <p:nvSpPr>
          <p:cNvPr id="18" name="Date Placeholder 17"/>
          <p:cNvSpPr>
            <a:spLocks noGrp="1"/>
          </p:cNvSpPr>
          <p:nvPr>
            <p:ph type="dt" sz="half" idx="15"/>
          </p:nvPr>
        </p:nvSpPr>
        <p:spPr/>
        <p:txBody>
          <a:bodyPr/>
          <a:lstStyle/>
          <a:p>
            <a:fld id="{D7ED242C-24FB-43A0-BCB6-43756FC812F6}" type="datetime1">
              <a:rPr lang="en-US" smtClean="0"/>
              <a:t>10/2/2018</a:t>
            </a:fld>
            <a:endParaRPr lang="en-US" dirty="0"/>
          </a:p>
        </p:txBody>
      </p:sp>
      <p:sp>
        <p:nvSpPr>
          <p:cNvPr id="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19" name="Slide Number Placeholder 18"/>
          <p:cNvSpPr>
            <a:spLocks noGrp="1"/>
          </p:cNvSpPr>
          <p:nvPr>
            <p:ph type="sldNum" sz="quarter" idx="16"/>
          </p:nvPr>
        </p:nvSpPr>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6973892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ack Overlay, Gray Title">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9" name="Picture Placeholder 12"/>
          <p:cNvSpPr>
            <a:spLocks noGrp="1"/>
          </p:cNvSpPr>
          <p:nvPr>
            <p:ph type="pic" sz="quarter" idx="13" hasCustomPrompt="1"/>
          </p:nvPr>
        </p:nvSpPr>
        <p:spPr>
          <a:xfrm>
            <a:off x="0" y="1219198"/>
            <a:ext cx="12192000" cy="5638802"/>
          </a:xfrm>
        </p:spPr>
        <p:txBody>
          <a:bodyPr/>
          <a:lstStyle/>
          <a:p>
            <a:r>
              <a:rPr lang="en-US" dirty="0"/>
              <a:t>Click Icon to add picture</a:t>
            </a:r>
          </a:p>
        </p:txBody>
      </p:sp>
      <p:sp>
        <p:nvSpPr>
          <p:cNvPr id="10" name="Content Placeholder 2"/>
          <p:cNvSpPr>
            <a:spLocks noGrp="1"/>
          </p:cNvSpPr>
          <p:nvPr>
            <p:ph idx="1"/>
          </p:nvPr>
        </p:nvSpPr>
        <p:spPr>
          <a:xfrm>
            <a:off x="0" y="2609242"/>
            <a:ext cx="5683624" cy="2858714"/>
          </a:xfrm>
          <a:solidFill>
            <a:schemeClr val="tx1">
              <a:alpha val="88000"/>
            </a:schemeClr>
          </a:solidFill>
        </p:spPr>
        <p:txBody>
          <a:bodyPr rIns="274320" anchor="ctr"/>
          <a:lstStyle>
            <a:lvl1pPr marL="685800" indent="-228600">
              <a:lnSpc>
                <a:spcPct val="100000"/>
              </a:lnSpc>
              <a:spcBef>
                <a:spcPts val="0"/>
              </a:spcBef>
              <a:buClr>
                <a:schemeClr val="accent2"/>
              </a:buClr>
              <a:defRPr sz="2500">
                <a:solidFill>
                  <a:schemeClr val="bg1"/>
                </a:solidFill>
              </a:defRPr>
            </a:lvl1pPr>
            <a:lvl2pPr marL="1143000" indent="-228600">
              <a:lnSpc>
                <a:spcPct val="100000"/>
              </a:lnSpc>
              <a:buClr>
                <a:schemeClr val="accent2"/>
              </a:buClr>
              <a:defRPr sz="2100">
                <a:solidFill>
                  <a:schemeClr val="bg1"/>
                </a:solidFill>
              </a:defRPr>
            </a:lvl2pPr>
            <a:lvl3pPr marL="1600200" indent="-228600">
              <a:lnSpc>
                <a:spcPct val="100000"/>
              </a:lnSpc>
              <a:buClr>
                <a:schemeClr val="accent2"/>
              </a:buClr>
              <a:defRPr sz="1700">
                <a:solidFill>
                  <a:schemeClr val="bg1"/>
                </a:solidFill>
              </a:defRPr>
            </a:lvl3pPr>
            <a:lvl4pPr marL="2057400" indent="-228600">
              <a:lnSpc>
                <a:spcPct val="100000"/>
              </a:lnSpc>
              <a:buClr>
                <a:schemeClr val="accent2"/>
              </a:buClr>
              <a:defRPr sz="1700">
                <a:solidFill>
                  <a:schemeClr val="bg1"/>
                </a:solidFill>
              </a:defRPr>
            </a:lvl4pPr>
            <a:lvl5pPr marL="2514600" indent="-228600">
              <a:lnSpc>
                <a:spcPct val="100000"/>
              </a:lnSpc>
              <a:buClr>
                <a:schemeClr val="accent2"/>
              </a:buClr>
              <a:defRPr sz="17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2E8677-C648-465D-82CD-E88587B4845D}" type="datetime1">
              <a:rPr lang="en-US" smtClean="0"/>
              <a:t>10/2/2018</a:t>
            </a:fld>
            <a:endParaRPr lang="en-US" dirty="0"/>
          </a:p>
        </p:txBody>
      </p:sp>
      <p:sp>
        <p:nvSpPr>
          <p:cNvPr id="13"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976233973"/>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ack Overlay, Whit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dirty="0"/>
              <a:t>Click to edit title</a:t>
            </a:r>
          </a:p>
        </p:txBody>
      </p:sp>
      <p:sp>
        <p:nvSpPr>
          <p:cNvPr id="9" name="Picture Placeholder 12"/>
          <p:cNvSpPr>
            <a:spLocks noGrp="1"/>
          </p:cNvSpPr>
          <p:nvPr>
            <p:ph type="pic" sz="quarter" idx="13" hasCustomPrompt="1"/>
          </p:nvPr>
        </p:nvSpPr>
        <p:spPr>
          <a:xfrm>
            <a:off x="0" y="1219198"/>
            <a:ext cx="12192000" cy="5638802"/>
          </a:xfrm>
        </p:spPr>
        <p:txBody>
          <a:bodyPr/>
          <a:lstStyle>
            <a:lvl1pPr>
              <a:defRPr baseline="0"/>
            </a:lvl1pPr>
          </a:lstStyle>
          <a:p>
            <a:r>
              <a:rPr lang="en-US" dirty="0"/>
              <a:t>Click Icon to add picture</a:t>
            </a:r>
          </a:p>
        </p:txBody>
      </p:sp>
      <p:sp>
        <p:nvSpPr>
          <p:cNvPr id="10" name="Content Placeholder 2"/>
          <p:cNvSpPr>
            <a:spLocks noGrp="1"/>
          </p:cNvSpPr>
          <p:nvPr>
            <p:ph idx="1"/>
          </p:nvPr>
        </p:nvSpPr>
        <p:spPr>
          <a:xfrm>
            <a:off x="0" y="2609242"/>
            <a:ext cx="5683624" cy="2858714"/>
          </a:xfrm>
          <a:solidFill>
            <a:schemeClr val="tx1">
              <a:alpha val="88000"/>
            </a:schemeClr>
          </a:solidFill>
        </p:spPr>
        <p:txBody>
          <a:bodyPr rIns="274320" anchor="ctr"/>
          <a:lstStyle>
            <a:lvl1pPr marL="685800" indent="-228600">
              <a:lnSpc>
                <a:spcPct val="100000"/>
              </a:lnSpc>
              <a:spcBef>
                <a:spcPts val="0"/>
              </a:spcBef>
              <a:buClr>
                <a:schemeClr val="accent2"/>
              </a:buClr>
              <a:defRPr>
                <a:solidFill>
                  <a:schemeClr val="bg1"/>
                </a:solidFill>
              </a:defRPr>
            </a:lvl1pPr>
            <a:lvl2pPr marL="1143000" indent="-228600">
              <a:lnSpc>
                <a:spcPct val="100000"/>
              </a:lnSpc>
              <a:buClr>
                <a:schemeClr val="accent2"/>
              </a:buClr>
              <a:defRPr>
                <a:solidFill>
                  <a:schemeClr val="bg1"/>
                </a:solidFill>
              </a:defRPr>
            </a:lvl2pPr>
            <a:lvl3pPr marL="1600200" indent="-228600">
              <a:lnSpc>
                <a:spcPct val="100000"/>
              </a:lnSpc>
              <a:buClr>
                <a:schemeClr val="accent2"/>
              </a:buClr>
              <a:defRPr>
                <a:solidFill>
                  <a:schemeClr val="bg1"/>
                </a:solidFill>
              </a:defRPr>
            </a:lvl3pPr>
            <a:lvl4pPr marL="2057400" indent="-228600">
              <a:lnSpc>
                <a:spcPct val="100000"/>
              </a:lnSpc>
              <a:buClr>
                <a:schemeClr val="accent2"/>
              </a:buClr>
              <a:defRPr>
                <a:solidFill>
                  <a:schemeClr val="bg1"/>
                </a:solidFill>
              </a:defRPr>
            </a:lvl4pPr>
            <a:lvl5pPr marL="2514600" indent="-228600">
              <a:lnSpc>
                <a:spcPct val="100000"/>
              </a:lnSpc>
              <a:buClr>
                <a:schemeClr val="accent2"/>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20D07D7-46FB-4D7C-9C8F-0C340D091257}" type="datetime1">
              <a:rPr lang="en-US" smtClean="0"/>
              <a:t>10/2/2018</a:t>
            </a:fld>
            <a:endParaRPr lang="en-US" dirty="0"/>
          </a:p>
        </p:txBody>
      </p:sp>
      <p:sp>
        <p:nvSpPr>
          <p:cNvPr id="12"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249488019"/>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Solid White)">
    <p:bg>
      <p:bgPr>
        <a:solidFill>
          <a:schemeClr val="bg1"/>
        </a:soli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dirty="0"/>
              <a:t>Click to edit title</a:t>
            </a:r>
          </a:p>
        </p:txBody>
      </p:sp>
      <p:sp>
        <p:nvSpPr>
          <p:cNvPr id="5" name="Content Placeholder 4"/>
          <p:cNvSpPr>
            <a:spLocks noGrp="1"/>
          </p:cNvSpPr>
          <p:nvPr>
            <p:ph sz="quarter" idx="10"/>
          </p:nvPr>
        </p:nvSpPr>
        <p:spPr>
          <a:xfrm>
            <a:off x="838200" y="1366345"/>
            <a:ext cx="10515600" cy="4788393"/>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4"/>
          <p:cNvSpPr>
            <a:spLocks noGrp="1"/>
          </p:cNvSpPr>
          <p:nvPr>
            <p:ph type="dt" sz="half" idx="11"/>
          </p:nvPr>
        </p:nvSpPr>
        <p:spPr>
          <a:xfrm>
            <a:off x="838200" y="6356350"/>
            <a:ext cx="1358590" cy="365125"/>
          </a:xfrm>
        </p:spPr>
        <p:txBody>
          <a:bodyPr/>
          <a:lstStyle/>
          <a:p>
            <a:fld id="{66C283A4-7960-4BFD-B3A5-A2CC5BB2A473}" type="datetime1">
              <a:rPr lang="en-US" smtClean="0"/>
              <a:t>10/2/2018</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9" name="Slide Number Placeholder 6"/>
          <p:cNvSpPr>
            <a:spLocks noGrp="1"/>
          </p:cNvSpPr>
          <p:nvPr>
            <p:ph type="sldNum" sz="quarter" idx="12"/>
          </p:nvPr>
        </p:nvSpPr>
        <p:spPr>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3597657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Solid Dar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838200" y="152400"/>
            <a:ext cx="10515600" cy="914400"/>
          </a:xfrm>
        </p:spPr>
        <p:txBody>
          <a:bodyPr>
            <a:normAutofit/>
          </a:bodyPr>
          <a:lstStyle>
            <a:lvl1pPr algn="r">
              <a:defRPr sz="3600">
                <a:solidFill>
                  <a:schemeClr val="accent2"/>
                </a:solidFill>
              </a:defRPr>
            </a:lvl1pPr>
          </a:lstStyle>
          <a:p>
            <a:r>
              <a:rPr lang="en-US" dirty="0"/>
              <a:t>Click to edit title</a:t>
            </a:r>
          </a:p>
        </p:txBody>
      </p:sp>
      <p:sp>
        <p:nvSpPr>
          <p:cNvPr id="5" name="Content Placeholder 4"/>
          <p:cNvSpPr>
            <a:spLocks noGrp="1"/>
          </p:cNvSpPr>
          <p:nvPr>
            <p:ph sz="quarter" idx="10"/>
          </p:nvPr>
        </p:nvSpPr>
        <p:spPr>
          <a:xfrm>
            <a:off x="838200" y="1366345"/>
            <a:ext cx="10515600"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fld id="{F4B91AA0-3BA7-4036-A3DA-317C6C4FFA29}" type="datetime1">
              <a:rPr lang="en-US" smtClean="0"/>
              <a:t>10/2/2018</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Optional Tagline Goes Here </a:t>
            </a:r>
            <a:r>
              <a:rPr lang="en-US">
                <a:solidFill>
                  <a:schemeClr val="accent2"/>
                </a:solidFill>
              </a:rPr>
              <a:t>|</a:t>
            </a:r>
            <a:r>
              <a:rPr lang="en-US"/>
              <a:t> mn.gov/websiteurl</a:t>
            </a:r>
            <a:endParaRPr lang="en-US" dirty="0"/>
          </a:p>
        </p:txBody>
      </p:sp>
      <p:sp>
        <p:nvSpPr>
          <p:cNvPr id="9"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7679810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itle and Content (Solid Dark)">
    <p:bg>
      <p:bgPr>
        <a:gradFill>
          <a:gsLst>
            <a:gs pos="100000">
              <a:schemeClr val="tx1">
                <a:lumMod val="80000"/>
              </a:schemeClr>
            </a:gs>
            <a:gs pos="63000">
              <a:schemeClr val="tx1"/>
            </a:gs>
            <a:gs pos="86000">
              <a:schemeClr val="tx1">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838200" y="152400"/>
            <a:ext cx="10515600" cy="914400"/>
          </a:xfrm>
        </p:spPr>
        <p:txBody>
          <a:bodyPr>
            <a:normAutofit/>
          </a:bodyPr>
          <a:lstStyle>
            <a:lvl1pPr algn="r">
              <a:defRPr sz="3600">
                <a:solidFill>
                  <a:schemeClr val="accent2"/>
                </a:solidFill>
              </a:defRPr>
            </a:lvl1pPr>
          </a:lstStyle>
          <a:p>
            <a:r>
              <a:rPr lang="en-US" dirty="0"/>
              <a:t>Click to edit title</a:t>
            </a:r>
          </a:p>
        </p:txBody>
      </p:sp>
      <p:sp>
        <p:nvSpPr>
          <p:cNvPr id="5" name="Content Placeholder 4"/>
          <p:cNvSpPr>
            <a:spLocks noGrp="1"/>
          </p:cNvSpPr>
          <p:nvPr>
            <p:ph sz="quarter" idx="10"/>
          </p:nvPr>
        </p:nvSpPr>
        <p:spPr>
          <a:xfrm>
            <a:off x="838200" y="1366345"/>
            <a:ext cx="10515600"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fld id="{F4B91AA0-3BA7-4036-A3DA-317C6C4FFA29}" type="datetime1">
              <a:rPr lang="en-US" smtClean="0"/>
              <a:t>10/2/2018</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Optional Tagline Goes Here </a:t>
            </a:r>
            <a:r>
              <a:rPr lang="en-US">
                <a:solidFill>
                  <a:schemeClr val="accent2"/>
                </a:solidFill>
              </a:rPr>
              <a:t>|</a:t>
            </a:r>
            <a:r>
              <a:rPr lang="en-US"/>
              <a:t> mn.gov/websiteurl</a:t>
            </a:r>
            <a:endParaRPr lang="en-US" dirty="0"/>
          </a:p>
        </p:txBody>
      </p:sp>
      <p:sp>
        <p:nvSpPr>
          <p:cNvPr id="9"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230257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Content (Solid Lt Gray)">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dirty="0"/>
              <a:t>Click to edit title</a:t>
            </a:r>
          </a:p>
        </p:txBody>
      </p:sp>
      <p:sp>
        <p:nvSpPr>
          <p:cNvPr id="5" name="Content Placeholder 4"/>
          <p:cNvSpPr>
            <a:spLocks noGrp="1"/>
          </p:cNvSpPr>
          <p:nvPr>
            <p:ph sz="quarter" idx="10"/>
          </p:nvPr>
        </p:nvSpPr>
        <p:spPr>
          <a:xfrm>
            <a:off x="838200" y="1366345"/>
            <a:ext cx="10515600" cy="4788393"/>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Date Placeholder 3"/>
          <p:cNvSpPr>
            <a:spLocks noGrp="1"/>
          </p:cNvSpPr>
          <p:nvPr>
            <p:ph type="dt" sz="half" idx="2"/>
          </p:nvPr>
        </p:nvSpPr>
        <p:spPr>
          <a:xfrm>
            <a:off x="838200" y="6356350"/>
            <a:ext cx="1358590" cy="365125"/>
          </a:xfrm>
          <a:prstGeom prst="rect">
            <a:avLst/>
          </a:prstGeom>
        </p:spPr>
        <p:txBody>
          <a:bodyPr vert="horz" lIns="91440" tIns="45720" rIns="91440" bIns="45720" rtlCol="0" anchor="ctr"/>
          <a:lstStyle>
            <a:lvl1pPr algn="l">
              <a:defRPr sz="1200">
                <a:solidFill>
                  <a:schemeClr val="tx2"/>
                </a:solidFill>
              </a:defRPr>
            </a:lvl1pPr>
          </a:lstStyle>
          <a:p>
            <a:fld id="{4868D85E-9AAE-43DE-B77A-6CCC9C16CBEC}" type="datetime1">
              <a:rPr lang="en-US" smtClean="0"/>
              <a:t>10/2/2018</a:t>
            </a:fld>
            <a:endParaRPr lang="en-US" dirty="0"/>
          </a:p>
        </p:txBody>
      </p:sp>
      <p:sp>
        <p:nvSpPr>
          <p:cNvPr id="11"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10" name="Slide Number Placeholder 5"/>
          <p:cNvSpPr>
            <a:spLocks noGrp="1"/>
          </p:cNvSpPr>
          <p:nvPr>
            <p:ph type="sldNum" sz="quarter" idx="4"/>
          </p:nvPr>
        </p:nvSpPr>
        <p:spPr>
          <a:xfrm>
            <a:off x="9891132" y="6356350"/>
            <a:ext cx="1462668" cy="365125"/>
          </a:xfrm>
          <a:prstGeom prst="rect">
            <a:avLst/>
          </a:prstGeom>
        </p:spPr>
        <p:txBody>
          <a:bodyPr vert="horz" lIns="91440" tIns="45720" rIns="91440" bIns="45720" rtlCol="0" anchor="ctr"/>
          <a:lstStyle>
            <a:lvl1pPr algn="r">
              <a:defRPr sz="1200">
                <a:solidFill>
                  <a:schemeClr val="tx2"/>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8248708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Title and Content (Solid Dar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0" name="Title 1"/>
          <p:cNvSpPr>
            <a:spLocks noGrp="1"/>
          </p:cNvSpPr>
          <p:nvPr>
            <p:ph type="title" hasCustomPrompt="1"/>
          </p:nvPr>
        </p:nvSpPr>
        <p:spPr>
          <a:xfrm>
            <a:off x="838200" y="152400"/>
            <a:ext cx="10515600" cy="914400"/>
          </a:xfrm>
        </p:spPr>
        <p:txBody>
          <a:bodyPr>
            <a:normAutofit/>
          </a:bodyPr>
          <a:lstStyle>
            <a:lvl1pPr algn="r">
              <a:defRPr sz="3600">
                <a:solidFill>
                  <a:schemeClr val="accent2"/>
                </a:solidFill>
              </a:defRPr>
            </a:lvl1pPr>
          </a:lstStyle>
          <a:p>
            <a:r>
              <a:rPr lang="en-US" dirty="0"/>
              <a:t>Click to edit title</a:t>
            </a:r>
          </a:p>
        </p:txBody>
      </p:sp>
      <p:sp>
        <p:nvSpPr>
          <p:cNvPr id="11" name="Content Placeholder 4"/>
          <p:cNvSpPr>
            <a:spLocks noGrp="1"/>
          </p:cNvSpPr>
          <p:nvPr>
            <p:ph sz="quarter" idx="10"/>
          </p:nvPr>
        </p:nvSpPr>
        <p:spPr>
          <a:xfrm>
            <a:off x="838200" y="1366345"/>
            <a:ext cx="6234953"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Picture Placeholder 2"/>
          <p:cNvSpPr>
            <a:spLocks noGrp="1"/>
          </p:cNvSpPr>
          <p:nvPr>
            <p:ph type="pic" sz="quarter" idx="13"/>
          </p:nvPr>
        </p:nvSpPr>
        <p:spPr>
          <a:xfrm>
            <a:off x="7653566" y="1364826"/>
            <a:ext cx="4538434" cy="4538434"/>
          </a:xfrm>
        </p:spPr>
        <p:txBody>
          <a:bodyPr/>
          <a:lstStyle>
            <a:lvl1pPr>
              <a:buClr>
                <a:schemeClr val="accent2"/>
              </a:buClr>
              <a:defRPr>
                <a:solidFill>
                  <a:schemeClr val="bg1"/>
                </a:solidFill>
              </a:defRPr>
            </a:lvl1pPr>
          </a:lstStyle>
          <a:p>
            <a:r>
              <a:rPr lang="en-US"/>
              <a:t>Click icon to add picture</a:t>
            </a:r>
            <a:endParaRPr lang="en-US" dirty="0"/>
          </a:p>
        </p:txBody>
      </p:sp>
      <p:sp>
        <p:nvSpPr>
          <p:cNvPr id="8"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fld id="{F4B91AA0-3BA7-4036-A3DA-317C6C4FFA29}" type="datetime1">
              <a:rPr lang="en-US" smtClean="0"/>
              <a:t>10/2/2018</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Optional Tagline Goes Here </a:t>
            </a:r>
            <a:r>
              <a:rPr lang="en-US">
                <a:solidFill>
                  <a:schemeClr val="accent2"/>
                </a:solidFill>
              </a:rPr>
              <a:t>|</a:t>
            </a:r>
            <a:r>
              <a:rPr lang="en-US"/>
              <a:t> mn.gov/websiteurl</a:t>
            </a:r>
            <a:endParaRPr lang="en-US" dirty="0"/>
          </a:p>
        </p:txBody>
      </p:sp>
      <p:sp>
        <p:nvSpPr>
          <p:cNvPr id="9"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5389878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_Title and Content (Solid Dark)">
    <p:bg>
      <p:bgPr>
        <a:gradFill>
          <a:gsLst>
            <a:gs pos="100000">
              <a:schemeClr val="tx1">
                <a:lumMod val="80000"/>
              </a:schemeClr>
            </a:gs>
            <a:gs pos="63000">
              <a:schemeClr val="tx1"/>
            </a:gs>
            <a:gs pos="86000">
              <a:schemeClr val="tx1">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838200" y="152400"/>
            <a:ext cx="10515600" cy="914400"/>
          </a:xfrm>
        </p:spPr>
        <p:txBody>
          <a:bodyPr>
            <a:normAutofit/>
          </a:bodyPr>
          <a:lstStyle>
            <a:lvl1pPr algn="r">
              <a:defRPr sz="3600">
                <a:solidFill>
                  <a:schemeClr val="accent2"/>
                </a:solidFill>
              </a:defRPr>
            </a:lvl1pPr>
          </a:lstStyle>
          <a:p>
            <a:r>
              <a:rPr lang="en-US" dirty="0"/>
              <a:t>Click to edit title</a:t>
            </a:r>
          </a:p>
        </p:txBody>
      </p:sp>
      <p:sp>
        <p:nvSpPr>
          <p:cNvPr id="10" name="Content Placeholder 4"/>
          <p:cNvSpPr>
            <a:spLocks noGrp="1"/>
          </p:cNvSpPr>
          <p:nvPr>
            <p:ph sz="quarter" idx="10"/>
          </p:nvPr>
        </p:nvSpPr>
        <p:spPr>
          <a:xfrm>
            <a:off x="838200" y="1366345"/>
            <a:ext cx="6234953"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Picture Placeholder 2"/>
          <p:cNvSpPr>
            <a:spLocks noGrp="1"/>
          </p:cNvSpPr>
          <p:nvPr>
            <p:ph type="pic" sz="quarter" idx="13"/>
          </p:nvPr>
        </p:nvSpPr>
        <p:spPr>
          <a:xfrm>
            <a:off x="7653566" y="1364826"/>
            <a:ext cx="4538434" cy="4538434"/>
          </a:xfrm>
        </p:spPr>
        <p:txBody>
          <a:bodyPr/>
          <a:lstStyle>
            <a:lvl1pPr>
              <a:buClr>
                <a:schemeClr val="accent2"/>
              </a:buClr>
              <a:defRPr>
                <a:solidFill>
                  <a:schemeClr val="bg1"/>
                </a:solidFill>
              </a:defRPr>
            </a:lvl1pPr>
          </a:lstStyle>
          <a:p>
            <a:r>
              <a:rPr lang="en-US"/>
              <a:t>Click icon to add picture</a:t>
            </a:r>
            <a:endParaRPr lang="en-US" dirty="0"/>
          </a:p>
        </p:txBody>
      </p:sp>
      <p:sp>
        <p:nvSpPr>
          <p:cNvPr id="8"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fld id="{F4B91AA0-3BA7-4036-A3DA-317C6C4FFA29}" type="datetime1">
              <a:rPr lang="en-US" smtClean="0"/>
              <a:t>10/2/2018</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Optional Tagline Goes Here </a:t>
            </a:r>
            <a:r>
              <a:rPr lang="en-US">
                <a:solidFill>
                  <a:schemeClr val="accent2"/>
                </a:solidFill>
              </a:rPr>
              <a:t>|</a:t>
            </a:r>
            <a:r>
              <a:rPr lang="en-US"/>
              <a:t> mn.gov/websiteurl</a:t>
            </a:r>
            <a:endParaRPr lang="en-US" dirty="0"/>
          </a:p>
        </p:txBody>
      </p:sp>
      <p:sp>
        <p:nvSpPr>
          <p:cNvPr id="9"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69450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Title and Content (Solid Lt Gray)">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dirty="0"/>
              <a:t>Click to edit title</a:t>
            </a:r>
          </a:p>
        </p:txBody>
      </p:sp>
      <p:sp>
        <p:nvSpPr>
          <p:cNvPr id="7" name="Content Placeholder 4"/>
          <p:cNvSpPr>
            <a:spLocks noGrp="1"/>
          </p:cNvSpPr>
          <p:nvPr>
            <p:ph sz="quarter" idx="10"/>
          </p:nvPr>
        </p:nvSpPr>
        <p:spPr>
          <a:xfrm>
            <a:off x="838200" y="1366345"/>
            <a:ext cx="6234953" cy="4788393"/>
          </a:xfrm>
        </p:spPr>
        <p:txBody>
          <a:bodyPr/>
          <a:lstStyle>
            <a:lvl1pPr>
              <a:buClr>
                <a:schemeClr val="tx1"/>
              </a:buClr>
              <a:defRPr>
                <a:solidFill>
                  <a:schemeClr val="tx1"/>
                </a:solidFill>
              </a:defRPr>
            </a:lvl1pPr>
            <a:lvl2pPr>
              <a:buClr>
                <a:schemeClr val="tx1"/>
              </a:buClr>
              <a:defRPr>
                <a:solidFill>
                  <a:schemeClr val="tx1"/>
                </a:solidFill>
              </a:defRPr>
            </a:lvl2pPr>
            <a:lvl3pPr>
              <a:buClr>
                <a:schemeClr val="tx1"/>
              </a:buClr>
              <a:defRPr>
                <a:solidFill>
                  <a:schemeClr val="tx1"/>
                </a:solidFill>
              </a:defRPr>
            </a:lvl3pPr>
            <a:lvl4pPr>
              <a:buClr>
                <a:schemeClr val="tx1"/>
              </a:buClr>
              <a:defRPr>
                <a:solidFill>
                  <a:schemeClr val="tx1"/>
                </a:solidFill>
              </a:defRPr>
            </a:lvl4pPr>
            <a:lvl5pPr>
              <a:buClr>
                <a:schemeClr val="tx1"/>
              </a:buClr>
              <a:defRPr>
                <a:solidFill>
                  <a:schemeClr val="tx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Picture Placeholder 2"/>
          <p:cNvSpPr>
            <a:spLocks noGrp="1"/>
          </p:cNvSpPr>
          <p:nvPr>
            <p:ph type="pic" sz="quarter" idx="13"/>
          </p:nvPr>
        </p:nvSpPr>
        <p:spPr>
          <a:xfrm>
            <a:off x="7653566" y="1364826"/>
            <a:ext cx="4538434" cy="4538434"/>
          </a:xfrm>
        </p:spPr>
        <p:txBody>
          <a:bodyPr/>
          <a:lstStyle>
            <a:lvl1pPr>
              <a:buClr>
                <a:schemeClr val="tx1"/>
              </a:buClr>
              <a:defRPr>
                <a:solidFill>
                  <a:schemeClr val="tx1"/>
                </a:solidFill>
              </a:defRPr>
            </a:lvl1pPr>
          </a:lstStyle>
          <a:p>
            <a:r>
              <a:rPr lang="en-US"/>
              <a:t>Click icon to add picture</a:t>
            </a:r>
            <a:endParaRPr lang="en-US" dirty="0"/>
          </a:p>
        </p:txBody>
      </p:sp>
      <p:sp>
        <p:nvSpPr>
          <p:cNvPr id="9" name="Date Placeholder 3"/>
          <p:cNvSpPr>
            <a:spLocks noGrp="1"/>
          </p:cNvSpPr>
          <p:nvPr>
            <p:ph type="dt" sz="half" idx="2"/>
          </p:nvPr>
        </p:nvSpPr>
        <p:spPr>
          <a:xfrm>
            <a:off x="838200" y="6356350"/>
            <a:ext cx="1358590" cy="365125"/>
          </a:xfrm>
          <a:prstGeom prst="rect">
            <a:avLst/>
          </a:prstGeom>
        </p:spPr>
        <p:txBody>
          <a:bodyPr vert="horz" lIns="91440" tIns="45720" rIns="91440" bIns="45720" rtlCol="0" anchor="ctr"/>
          <a:lstStyle>
            <a:lvl1pPr algn="l">
              <a:defRPr sz="1200">
                <a:solidFill>
                  <a:schemeClr val="tx2"/>
                </a:solidFill>
              </a:defRPr>
            </a:lvl1pPr>
          </a:lstStyle>
          <a:p>
            <a:fld id="{4868D85E-9AAE-43DE-B77A-6CCC9C16CBEC}" type="datetime1">
              <a:rPr lang="en-US" smtClean="0"/>
              <a:t>10/2/2018</a:t>
            </a:fld>
            <a:endParaRPr lang="en-US" dirty="0"/>
          </a:p>
        </p:txBody>
      </p:sp>
      <p:sp>
        <p:nvSpPr>
          <p:cNvPr id="11"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10" name="Slide Number Placeholder 5"/>
          <p:cNvSpPr>
            <a:spLocks noGrp="1"/>
          </p:cNvSpPr>
          <p:nvPr>
            <p:ph type="sldNum" sz="quarter" idx="4"/>
          </p:nvPr>
        </p:nvSpPr>
        <p:spPr>
          <a:xfrm>
            <a:off x="9891132" y="6356350"/>
            <a:ext cx="1462668" cy="365125"/>
          </a:xfrm>
          <a:prstGeom prst="rect">
            <a:avLst/>
          </a:prstGeom>
        </p:spPr>
        <p:txBody>
          <a:bodyPr vert="horz" lIns="91440" tIns="45720" rIns="91440" bIns="45720" rtlCol="0" anchor="ctr"/>
          <a:lstStyle>
            <a:lvl1pPr algn="r">
              <a:defRPr sz="1200">
                <a:solidFill>
                  <a:schemeClr val="tx2"/>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9864900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eam Page (4 Up)">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8"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17" name="Rectangle 16"/>
          <p:cNvSpPr/>
          <p:nvPr userDrawn="1"/>
        </p:nvSpPr>
        <p:spPr>
          <a:xfrm>
            <a:off x="0" y="1216024"/>
            <a:ext cx="12192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Picture Placeholder 2"/>
          <p:cNvSpPr>
            <a:spLocks noGrp="1"/>
          </p:cNvSpPr>
          <p:nvPr>
            <p:ph type="pic" sz="quarter" idx="13" hasCustomPrompt="1"/>
          </p:nvPr>
        </p:nvSpPr>
        <p:spPr>
          <a:xfrm>
            <a:off x="806332" y="1981899"/>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7" name="Text Placeholder 3"/>
          <p:cNvSpPr>
            <a:spLocks noGrp="1"/>
          </p:cNvSpPr>
          <p:nvPr>
            <p:ph type="body" sz="quarter" idx="15" hasCustomPrompt="1"/>
          </p:nvPr>
        </p:nvSpPr>
        <p:spPr>
          <a:xfrm>
            <a:off x="581719" y="4345147"/>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0" name="Picture Placeholder 2"/>
          <p:cNvSpPr>
            <a:spLocks noGrp="1"/>
          </p:cNvSpPr>
          <p:nvPr>
            <p:ph type="pic" sz="quarter" idx="16" hasCustomPrompt="1"/>
          </p:nvPr>
        </p:nvSpPr>
        <p:spPr>
          <a:xfrm>
            <a:off x="3646176" y="1967573"/>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1" name="Text Placeholder 3"/>
          <p:cNvSpPr>
            <a:spLocks noGrp="1"/>
          </p:cNvSpPr>
          <p:nvPr>
            <p:ph type="body" sz="quarter" idx="17" hasCustomPrompt="1"/>
          </p:nvPr>
        </p:nvSpPr>
        <p:spPr>
          <a:xfrm>
            <a:off x="3421563" y="4345147"/>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2" name="Picture Placeholder 2"/>
          <p:cNvSpPr>
            <a:spLocks noGrp="1"/>
          </p:cNvSpPr>
          <p:nvPr>
            <p:ph type="pic" sz="quarter" idx="18" hasCustomPrompt="1"/>
          </p:nvPr>
        </p:nvSpPr>
        <p:spPr>
          <a:xfrm>
            <a:off x="6486020" y="1967573"/>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3" name="Text Placeholder 3"/>
          <p:cNvSpPr>
            <a:spLocks noGrp="1"/>
          </p:cNvSpPr>
          <p:nvPr>
            <p:ph type="body" sz="quarter" idx="19" hasCustomPrompt="1"/>
          </p:nvPr>
        </p:nvSpPr>
        <p:spPr>
          <a:xfrm>
            <a:off x="6261407" y="4345147"/>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4" name="Picture Placeholder 2"/>
          <p:cNvSpPr>
            <a:spLocks noGrp="1"/>
          </p:cNvSpPr>
          <p:nvPr>
            <p:ph type="pic" sz="quarter" idx="20" hasCustomPrompt="1"/>
          </p:nvPr>
        </p:nvSpPr>
        <p:spPr>
          <a:xfrm>
            <a:off x="9325864" y="1967573"/>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5" name="Text Placeholder 3"/>
          <p:cNvSpPr>
            <a:spLocks noGrp="1"/>
          </p:cNvSpPr>
          <p:nvPr>
            <p:ph type="body" sz="quarter" idx="21" hasCustomPrompt="1"/>
          </p:nvPr>
        </p:nvSpPr>
        <p:spPr>
          <a:xfrm>
            <a:off x="9101251" y="4341161"/>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3" name="Date Placeholder 2"/>
          <p:cNvSpPr>
            <a:spLocks noGrp="1"/>
          </p:cNvSpPr>
          <p:nvPr>
            <p:ph type="dt" sz="half" idx="10"/>
          </p:nvPr>
        </p:nvSpPr>
        <p:spPr/>
        <p:txBody>
          <a:bodyPr/>
          <a:lstStyle/>
          <a:p>
            <a:fld id="{936DB2D6-5DF4-4264-A4A1-7D3EAF38D255}" type="datetime1">
              <a:rPr lang="en-US" smtClean="0"/>
              <a:t>10/2/2018</a:t>
            </a:fld>
            <a:endParaRPr lang="en-US" dirty="0"/>
          </a:p>
        </p:txBody>
      </p:sp>
      <p:sp>
        <p:nvSpPr>
          <p:cNvPr id="1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
        <p:nvSpPr>
          <p:cNvPr id="16" name="Rectangle 15"/>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327802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Logo Only)">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0" y="4188564"/>
            <a:ext cx="12192000" cy="1199223"/>
          </a:xfrm>
          <a:solidFill>
            <a:schemeClr val="accent1"/>
          </a:solidFill>
        </p:spPr>
        <p:txBody>
          <a:bodyPr wrap="square" lIns="182880" tIns="91440" rIns="182880" bIns="91440" spcCol="0" anchor="ctr">
            <a:normAutofit/>
          </a:bodyPr>
          <a:lstStyle>
            <a:lvl1pPr algn="ctr">
              <a:lnSpc>
                <a:spcPct val="90000"/>
              </a:lnSpc>
              <a:defRPr sz="3600" baseline="0">
                <a:solidFill>
                  <a:schemeClr val="bg1"/>
                </a:solidFill>
              </a:defRPr>
            </a:lvl1pPr>
          </a:lstStyle>
          <a:p>
            <a:r>
              <a:rPr lang="en-US" dirty="0"/>
              <a:t>Click to enter the slideshow title</a:t>
            </a:r>
          </a:p>
        </p:txBody>
      </p:sp>
      <p:sp>
        <p:nvSpPr>
          <p:cNvPr id="3" name="Rectangle 2"/>
          <p:cNvSpPr/>
          <p:nvPr userDrawn="1"/>
        </p:nvSpPr>
        <p:spPr>
          <a:xfrm>
            <a:off x="0" y="5387786"/>
            <a:ext cx="12192000" cy="1470213"/>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2" name="Text Placeholder 10"/>
          <p:cNvSpPr>
            <a:spLocks noGrp="1"/>
          </p:cNvSpPr>
          <p:nvPr>
            <p:ph type="body" sz="quarter" idx="14" hasCustomPrompt="1"/>
          </p:nvPr>
        </p:nvSpPr>
        <p:spPr>
          <a:xfrm>
            <a:off x="2802467" y="5644884"/>
            <a:ext cx="6587067" cy="903062"/>
          </a:xfrm>
        </p:spPr>
        <p:txBody>
          <a:bodyPr>
            <a:normAutofit/>
          </a:bodyPr>
          <a:lstStyle>
            <a:lvl1pPr marL="0" indent="0" algn="ctr">
              <a:spcBef>
                <a:spcPts val="0"/>
              </a:spcBef>
              <a:spcAft>
                <a:spcPts val="1000"/>
              </a:spcAft>
              <a:buNone/>
              <a:defRPr sz="1800" baseline="0"/>
            </a:lvl1pPr>
          </a:lstStyle>
          <a:p>
            <a:r>
              <a:rPr lang="en-US" sz="1800" dirty="0" err="1"/>
              <a:t>Firstname</a:t>
            </a:r>
            <a:r>
              <a:rPr lang="en-US" sz="1800" dirty="0"/>
              <a:t> </a:t>
            </a:r>
            <a:r>
              <a:rPr lang="en-US" sz="1800" dirty="0" err="1"/>
              <a:t>Lastname</a:t>
            </a:r>
            <a:r>
              <a:rPr lang="en-US" sz="1800" dirty="0"/>
              <a:t> | Job Title</a:t>
            </a:r>
          </a:p>
          <a:p>
            <a:r>
              <a:rPr lang="en-US" sz="1800" dirty="0"/>
              <a:t>Date</a:t>
            </a:r>
            <a:endParaRPr lang="en-US" dirty="0"/>
          </a:p>
        </p:txBody>
      </p:sp>
      <p:sp>
        <p:nvSpPr>
          <p:cNvPr id="18" name="Date Placeholder 17"/>
          <p:cNvSpPr>
            <a:spLocks noGrp="1"/>
          </p:cNvSpPr>
          <p:nvPr>
            <p:ph type="dt" sz="half" idx="15"/>
          </p:nvPr>
        </p:nvSpPr>
        <p:spPr/>
        <p:txBody>
          <a:bodyPr/>
          <a:lstStyle/>
          <a:p>
            <a:fld id="{D7ED242C-24FB-43A0-BCB6-43756FC812F6}" type="datetime1">
              <a:rPr lang="en-US" smtClean="0"/>
              <a:t>10/2/2018</a:t>
            </a:fld>
            <a:endParaRPr lang="en-US" dirty="0"/>
          </a:p>
        </p:txBody>
      </p:sp>
      <p:sp>
        <p:nvSpPr>
          <p:cNvPr id="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19" name="Slide Number Placeholder 18"/>
          <p:cNvSpPr>
            <a:spLocks noGrp="1"/>
          </p:cNvSpPr>
          <p:nvPr>
            <p:ph type="sldNum" sz="quarter" idx="16"/>
          </p:nvPr>
        </p:nvSpPr>
        <p:spPr/>
        <p:txBody>
          <a:bodyPr/>
          <a:lstStyle/>
          <a:p>
            <a:fld id="{48F63A3B-78C7-47BE-AE5E-E10140E04643}" type="slidenum">
              <a:rPr lang="en-US" smtClean="0"/>
              <a:pPr/>
              <a:t>‹#›</a:t>
            </a:fld>
            <a:endParaRPr lang="en-US" dirty="0"/>
          </a:p>
        </p:txBody>
      </p:sp>
      <p:pic>
        <p:nvPicPr>
          <p:cNvPr id="4" name="MN.IT Services Logo" descr="Minnesota Department of Health"/>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372377" y="1776213"/>
            <a:ext cx="5447246" cy="778956"/>
          </a:xfrm>
          <a:prstGeom prst="rect">
            <a:avLst/>
          </a:prstGeom>
        </p:spPr>
      </p:pic>
    </p:spTree>
    <p:extLst>
      <p:ext uri="{BB962C8B-B14F-4D97-AF65-F5344CB8AC3E}">
        <p14:creationId xmlns:p14="http://schemas.microsoft.com/office/powerpoint/2010/main" val="33681191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eam Page (3 Up)">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rgbClr val="003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8"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17" name="Rectangle 16"/>
          <p:cNvSpPr/>
          <p:nvPr userDrawn="1"/>
        </p:nvSpPr>
        <p:spPr>
          <a:xfrm>
            <a:off x="0" y="1216024"/>
            <a:ext cx="12192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Picture Placeholder 2"/>
          <p:cNvSpPr>
            <a:spLocks noGrp="1"/>
          </p:cNvSpPr>
          <p:nvPr>
            <p:ph type="pic" sz="quarter" idx="13" hasCustomPrompt="1"/>
          </p:nvPr>
        </p:nvSpPr>
        <p:spPr>
          <a:xfrm>
            <a:off x="1572814" y="1964392"/>
            <a:ext cx="2332190" cy="2332190"/>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7" name="Text Placeholder 3"/>
          <p:cNvSpPr>
            <a:spLocks noGrp="1"/>
          </p:cNvSpPr>
          <p:nvPr>
            <p:ph type="body" sz="quarter" idx="15" hasCustomPrompt="1"/>
          </p:nvPr>
        </p:nvSpPr>
        <p:spPr>
          <a:xfrm>
            <a:off x="1469225" y="4564988"/>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0" name="Picture Placeholder 2"/>
          <p:cNvSpPr>
            <a:spLocks noGrp="1"/>
          </p:cNvSpPr>
          <p:nvPr>
            <p:ph type="pic" sz="quarter" idx="16" hasCustomPrompt="1"/>
          </p:nvPr>
        </p:nvSpPr>
        <p:spPr>
          <a:xfrm>
            <a:off x="4824541" y="1964392"/>
            <a:ext cx="2317864" cy="2317864"/>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1" name="Text Placeholder 3"/>
          <p:cNvSpPr>
            <a:spLocks noGrp="1"/>
          </p:cNvSpPr>
          <p:nvPr>
            <p:ph type="body" sz="quarter" idx="17" hasCustomPrompt="1"/>
          </p:nvPr>
        </p:nvSpPr>
        <p:spPr>
          <a:xfrm>
            <a:off x="4712235" y="4564988"/>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2" name="Picture Placeholder 2"/>
          <p:cNvSpPr>
            <a:spLocks noGrp="1"/>
          </p:cNvSpPr>
          <p:nvPr>
            <p:ph type="pic" sz="quarter" idx="18" hasCustomPrompt="1"/>
          </p:nvPr>
        </p:nvSpPr>
        <p:spPr>
          <a:xfrm>
            <a:off x="8067551" y="1964392"/>
            <a:ext cx="2317864" cy="2317864"/>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3" name="Text Placeholder 3"/>
          <p:cNvSpPr>
            <a:spLocks noGrp="1"/>
          </p:cNvSpPr>
          <p:nvPr>
            <p:ph type="body" sz="quarter" idx="19" hasCustomPrompt="1"/>
          </p:nvPr>
        </p:nvSpPr>
        <p:spPr>
          <a:xfrm>
            <a:off x="7955245" y="4564988"/>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3" name="Date Placeholder 2"/>
          <p:cNvSpPr>
            <a:spLocks noGrp="1"/>
          </p:cNvSpPr>
          <p:nvPr>
            <p:ph type="dt" sz="half" idx="10"/>
          </p:nvPr>
        </p:nvSpPr>
        <p:spPr/>
        <p:txBody>
          <a:bodyPr/>
          <a:lstStyle/>
          <a:p>
            <a:fld id="{936DB2D6-5DF4-4264-A4A1-7D3EAF38D255}" type="datetime1">
              <a:rPr lang="en-US" smtClean="0"/>
              <a:t>10/2/2018</a:t>
            </a:fld>
            <a:endParaRPr lang="en-US" dirty="0"/>
          </a:p>
        </p:txBody>
      </p:sp>
      <p:sp>
        <p:nvSpPr>
          <p:cNvPr id="1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
        <p:nvSpPr>
          <p:cNvPr id="16" name="Rectangle 15"/>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96082459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eam Page 4-Up White Vertical">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rgbClr val="003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6"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6" name="Picture Placeholder 2"/>
          <p:cNvSpPr>
            <a:spLocks noGrp="1"/>
          </p:cNvSpPr>
          <p:nvPr>
            <p:ph type="pic" sz="quarter" idx="13" hasCustomPrompt="1"/>
          </p:nvPr>
        </p:nvSpPr>
        <p:spPr>
          <a:xfrm>
            <a:off x="806332" y="1981899"/>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7" name="Text Placeholder 3"/>
          <p:cNvSpPr>
            <a:spLocks noGrp="1"/>
          </p:cNvSpPr>
          <p:nvPr>
            <p:ph type="body" sz="quarter" idx="15" hasCustomPrompt="1"/>
          </p:nvPr>
        </p:nvSpPr>
        <p:spPr>
          <a:xfrm>
            <a:off x="581719" y="4345146"/>
            <a:ext cx="2542477" cy="1623853"/>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a:t>Click to edit text</a:t>
            </a:r>
          </a:p>
        </p:txBody>
      </p:sp>
      <p:sp>
        <p:nvSpPr>
          <p:cNvPr id="10" name="Picture Placeholder 2"/>
          <p:cNvSpPr>
            <a:spLocks noGrp="1"/>
          </p:cNvSpPr>
          <p:nvPr>
            <p:ph type="pic" sz="quarter" idx="16" hasCustomPrompt="1"/>
          </p:nvPr>
        </p:nvSpPr>
        <p:spPr>
          <a:xfrm>
            <a:off x="3646176" y="1967573"/>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1" name="Text Placeholder 3"/>
          <p:cNvSpPr>
            <a:spLocks noGrp="1"/>
          </p:cNvSpPr>
          <p:nvPr>
            <p:ph type="body" sz="quarter" idx="17" hasCustomPrompt="1"/>
          </p:nvPr>
        </p:nvSpPr>
        <p:spPr>
          <a:xfrm>
            <a:off x="3421563" y="4345147"/>
            <a:ext cx="2542477" cy="1623852"/>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a:t>Click to edit text</a:t>
            </a:r>
          </a:p>
        </p:txBody>
      </p:sp>
      <p:sp>
        <p:nvSpPr>
          <p:cNvPr id="12" name="Picture Placeholder 2"/>
          <p:cNvSpPr>
            <a:spLocks noGrp="1"/>
          </p:cNvSpPr>
          <p:nvPr>
            <p:ph type="pic" sz="quarter" idx="18" hasCustomPrompt="1"/>
          </p:nvPr>
        </p:nvSpPr>
        <p:spPr>
          <a:xfrm>
            <a:off x="6486020" y="1967573"/>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3" name="Text Placeholder 3"/>
          <p:cNvSpPr>
            <a:spLocks noGrp="1"/>
          </p:cNvSpPr>
          <p:nvPr>
            <p:ph type="body" sz="quarter" idx="19" hasCustomPrompt="1"/>
          </p:nvPr>
        </p:nvSpPr>
        <p:spPr>
          <a:xfrm>
            <a:off x="6261407" y="4345147"/>
            <a:ext cx="2542477" cy="1623852"/>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a:t>Click to edit text</a:t>
            </a:r>
          </a:p>
        </p:txBody>
      </p:sp>
      <p:sp>
        <p:nvSpPr>
          <p:cNvPr id="14" name="Picture Placeholder 2"/>
          <p:cNvSpPr>
            <a:spLocks noGrp="1"/>
          </p:cNvSpPr>
          <p:nvPr>
            <p:ph type="pic" sz="quarter" idx="20" hasCustomPrompt="1"/>
          </p:nvPr>
        </p:nvSpPr>
        <p:spPr>
          <a:xfrm>
            <a:off x="9325864" y="1967573"/>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5" name="Text Placeholder 3"/>
          <p:cNvSpPr>
            <a:spLocks noGrp="1"/>
          </p:cNvSpPr>
          <p:nvPr>
            <p:ph type="body" sz="quarter" idx="21" hasCustomPrompt="1"/>
          </p:nvPr>
        </p:nvSpPr>
        <p:spPr>
          <a:xfrm>
            <a:off x="9101251" y="4341161"/>
            <a:ext cx="2542477" cy="1627838"/>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a:t>Click to edit text</a:t>
            </a:r>
          </a:p>
        </p:txBody>
      </p:sp>
      <p:sp>
        <p:nvSpPr>
          <p:cNvPr id="3" name="Date Placeholder 2"/>
          <p:cNvSpPr>
            <a:spLocks noGrp="1"/>
          </p:cNvSpPr>
          <p:nvPr>
            <p:ph type="dt" sz="half" idx="10"/>
          </p:nvPr>
        </p:nvSpPr>
        <p:spPr/>
        <p:txBody>
          <a:bodyPr/>
          <a:lstStyle/>
          <a:p>
            <a:fld id="{4B4EEDC6-36CA-4209-B482-2ED76AA0BF08}" type="datetime1">
              <a:rPr lang="en-US" smtClean="0"/>
              <a:t>10/2/2018</a:t>
            </a:fld>
            <a:endParaRPr lang="en-US" dirty="0"/>
          </a:p>
        </p:txBody>
      </p:sp>
      <p:sp>
        <p:nvSpPr>
          <p:cNvPr id="20"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
        <p:nvSpPr>
          <p:cNvPr id="19" name="Rectangle 18"/>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2364659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eam Page 4-Up Gray BG Horizontal">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8"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17" name="Rectangle 16"/>
          <p:cNvSpPr/>
          <p:nvPr userDrawn="1"/>
        </p:nvSpPr>
        <p:spPr>
          <a:xfrm>
            <a:off x="0" y="1216024"/>
            <a:ext cx="12192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9" name="Picture Placeholder 2"/>
          <p:cNvSpPr>
            <a:spLocks noGrp="1"/>
          </p:cNvSpPr>
          <p:nvPr>
            <p:ph type="pic" sz="quarter" idx="13" hasCustomPrompt="1"/>
          </p:nvPr>
        </p:nvSpPr>
        <p:spPr>
          <a:xfrm>
            <a:off x="806332" y="167477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4" name="Text Placeholder 3"/>
          <p:cNvSpPr>
            <a:spLocks noGrp="1"/>
          </p:cNvSpPr>
          <p:nvPr>
            <p:ph type="body" sz="quarter" idx="16"/>
          </p:nvPr>
        </p:nvSpPr>
        <p:spPr>
          <a:xfrm>
            <a:off x="2876550" y="1674772"/>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Edit Master text styles</a:t>
            </a:r>
          </a:p>
        </p:txBody>
      </p:sp>
      <p:sp>
        <p:nvSpPr>
          <p:cNvPr id="23" name="Picture Placeholder 2"/>
          <p:cNvSpPr>
            <a:spLocks noGrp="1"/>
          </p:cNvSpPr>
          <p:nvPr>
            <p:ph type="pic" sz="quarter" idx="14" hasCustomPrompt="1"/>
          </p:nvPr>
        </p:nvSpPr>
        <p:spPr>
          <a:xfrm>
            <a:off x="806331" y="393936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4" name="Text Placeholder 3"/>
          <p:cNvSpPr>
            <a:spLocks noGrp="1"/>
          </p:cNvSpPr>
          <p:nvPr>
            <p:ph type="body" sz="quarter" idx="15"/>
          </p:nvPr>
        </p:nvSpPr>
        <p:spPr>
          <a:xfrm>
            <a:off x="2876550" y="3939361"/>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Edit Master text styles</a:t>
            </a:r>
          </a:p>
        </p:txBody>
      </p:sp>
      <p:sp>
        <p:nvSpPr>
          <p:cNvPr id="25" name="Picture Placeholder 2"/>
          <p:cNvSpPr>
            <a:spLocks noGrp="1"/>
          </p:cNvSpPr>
          <p:nvPr>
            <p:ph type="pic" sz="quarter" idx="17" hasCustomPrompt="1"/>
          </p:nvPr>
        </p:nvSpPr>
        <p:spPr>
          <a:xfrm>
            <a:off x="6199805" y="167477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6" name="Text Placeholder 3"/>
          <p:cNvSpPr>
            <a:spLocks noGrp="1"/>
          </p:cNvSpPr>
          <p:nvPr>
            <p:ph type="body" sz="quarter" idx="18"/>
          </p:nvPr>
        </p:nvSpPr>
        <p:spPr>
          <a:xfrm>
            <a:off x="8270023" y="1674772"/>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Edit Master text styles</a:t>
            </a:r>
          </a:p>
        </p:txBody>
      </p:sp>
      <p:sp>
        <p:nvSpPr>
          <p:cNvPr id="27" name="Picture Placeholder 2"/>
          <p:cNvSpPr>
            <a:spLocks noGrp="1"/>
          </p:cNvSpPr>
          <p:nvPr>
            <p:ph type="pic" sz="quarter" idx="19" hasCustomPrompt="1"/>
          </p:nvPr>
        </p:nvSpPr>
        <p:spPr>
          <a:xfrm>
            <a:off x="6199805" y="393936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8" name="Text Placeholder 3"/>
          <p:cNvSpPr>
            <a:spLocks noGrp="1"/>
          </p:cNvSpPr>
          <p:nvPr>
            <p:ph type="body" sz="quarter" idx="20"/>
          </p:nvPr>
        </p:nvSpPr>
        <p:spPr>
          <a:xfrm>
            <a:off x="8270023" y="3939360"/>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Edit Master text styles</a:t>
            </a:r>
          </a:p>
        </p:txBody>
      </p:sp>
      <p:sp>
        <p:nvSpPr>
          <p:cNvPr id="3" name="Date Placeholder 2"/>
          <p:cNvSpPr>
            <a:spLocks noGrp="1"/>
          </p:cNvSpPr>
          <p:nvPr>
            <p:ph type="dt" sz="half" idx="10"/>
          </p:nvPr>
        </p:nvSpPr>
        <p:spPr/>
        <p:txBody>
          <a:bodyPr/>
          <a:lstStyle/>
          <a:p>
            <a:fld id="{8DC79626-CE5A-4834-975C-E7305BA2E281}" type="datetime1">
              <a:rPr lang="en-US" smtClean="0"/>
              <a:t>10/2/2018</a:t>
            </a:fld>
            <a:endParaRPr lang="en-US" dirty="0"/>
          </a:p>
        </p:txBody>
      </p:sp>
      <p:sp>
        <p:nvSpPr>
          <p:cNvPr id="2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
        <p:nvSpPr>
          <p:cNvPr id="16" name="Rectangle 15"/>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26325647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eam Page 4 Up White BG Horizontal">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12" name="Picture Placeholder 2"/>
          <p:cNvSpPr>
            <a:spLocks noGrp="1"/>
          </p:cNvSpPr>
          <p:nvPr>
            <p:ph type="pic" sz="quarter" idx="13" hasCustomPrompt="1"/>
          </p:nvPr>
        </p:nvSpPr>
        <p:spPr>
          <a:xfrm>
            <a:off x="806332" y="167477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5" name="Text Placeholder 3"/>
          <p:cNvSpPr>
            <a:spLocks noGrp="1"/>
          </p:cNvSpPr>
          <p:nvPr>
            <p:ph type="body" sz="quarter" idx="16"/>
          </p:nvPr>
        </p:nvSpPr>
        <p:spPr>
          <a:xfrm>
            <a:off x="2876550" y="1674772"/>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Edit Master text styles</a:t>
            </a:r>
          </a:p>
        </p:txBody>
      </p:sp>
      <p:sp>
        <p:nvSpPr>
          <p:cNvPr id="13" name="Picture Placeholder 2"/>
          <p:cNvSpPr>
            <a:spLocks noGrp="1"/>
          </p:cNvSpPr>
          <p:nvPr>
            <p:ph type="pic" sz="quarter" idx="14" hasCustomPrompt="1"/>
          </p:nvPr>
        </p:nvSpPr>
        <p:spPr>
          <a:xfrm>
            <a:off x="806331" y="393936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4" name="Text Placeholder 3"/>
          <p:cNvSpPr>
            <a:spLocks noGrp="1"/>
          </p:cNvSpPr>
          <p:nvPr>
            <p:ph type="body" sz="quarter" idx="15"/>
          </p:nvPr>
        </p:nvSpPr>
        <p:spPr>
          <a:xfrm>
            <a:off x="2876550" y="3939361"/>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Edit Master text styles</a:t>
            </a:r>
          </a:p>
        </p:txBody>
      </p:sp>
      <p:sp>
        <p:nvSpPr>
          <p:cNvPr id="16" name="Picture Placeholder 2"/>
          <p:cNvSpPr>
            <a:spLocks noGrp="1"/>
          </p:cNvSpPr>
          <p:nvPr>
            <p:ph type="pic" sz="quarter" idx="17" hasCustomPrompt="1"/>
          </p:nvPr>
        </p:nvSpPr>
        <p:spPr>
          <a:xfrm>
            <a:off x="6199805" y="167477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7" name="Text Placeholder 3"/>
          <p:cNvSpPr>
            <a:spLocks noGrp="1"/>
          </p:cNvSpPr>
          <p:nvPr>
            <p:ph type="body" sz="quarter" idx="18"/>
          </p:nvPr>
        </p:nvSpPr>
        <p:spPr>
          <a:xfrm>
            <a:off x="8270023" y="1674772"/>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Edit Master text styles</a:t>
            </a:r>
          </a:p>
        </p:txBody>
      </p:sp>
      <p:sp>
        <p:nvSpPr>
          <p:cNvPr id="18" name="Picture Placeholder 2"/>
          <p:cNvSpPr>
            <a:spLocks noGrp="1"/>
          </p:cNvSpPr>
          <p:nvPr>
            <p:ph type="pic" sz="quarter" idx="19" hasCustomPrompt="1"/>
          </p:nvPr>
        </p:nvSpPr>
        <p:spPr>
          <a:xfrm>
            <a:off x="6199805" y="393936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9" name="Text Placeholder 3"/>
          <p:cNvSpPr>
            <a:spLocks noGrp="1"/>
          </p:cNvSpPr>
          <p:nvPr>
            <p:ph type="body" sz="quarter" idx="20"/>
          </p:nvPr>
        </p:nvSpPr>
        <p:spPr>
          <a:xfrm>
            <a:off x="8270023" y="3939360"/>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Edit Master text styles</a:t>
            </a:r>
          </a:p>
        </p:txBody>
      </p:sp>
      <p:sp>
        <p:nvSpPr>
          <p:cNvPr id="4" name="Date Placeholder 3"/>
          <p:cNvSpPr>
            <a:spLocks noGrp="1"/>
          </p:cNvSpPr>
          <p:nvPr>
            <p:ph type="dt" sz="half" idx="10"/>
          </p:nvPr>
        </p:nvSpPr>
        <p:spPr/>
        <p:txBody>
          <a:bodyPr/>
          <a:lstStyle/>
          <a:p>
            <a:fld id="{1815FB38-58F3-410A-8DA4-4B706967601F}" type="datetime1">
              <a:rPr lang="en-US" smtClean="0"/>
              <a:t>10/2/2018</a:t>
            </a:fld>
            <a:endParaRPr lang="en-US" dirty="0"/>
          </a:p>
        </p:txBody>
      </p:sp>
      <p:sp>
        <p:nvSpPr>
          <p:cNvPr id="20"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
        <p:nvSpPr>
          <p:cNvPr id="8" name="Rectangle 7"/>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40206933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eam Page Duo Gray Horizontal">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3"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17" name="Rectangle 16"/>
          <p:cNvSpPr/>
          <p:nvPr userDrawn="1"/>
        </p:nvSpPr>
        <p:spPr>
          <a:xfrm>
            <a:off x="0" y="1216024"/>
            <a:ext cx="12192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9" name="Picture Placeholder 2"/>
          <p:cNvSpPr>
            <a:spLocks noGrp="1"/>
          </p:cNvSpPr>
          <p:nvPr>
            <p:ph type="pic" sz="quarter" idx="13" hasCustomPrompt="1"/>
          </p:nvPr>
        </p:nvSpPr>
        <p:spPr>
          <a:xfrm>
            <a:off x="806332" y="2571729"/>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4" name="Text Placeholder 3"/>
          <p:cNvSpPr>
            <a:spLocks noGrp="1"/>
          </p:cNvSpPr>
          <p:nvPr>
            <p:ph type="body" sz="quarter" idx="16"/>
          </p:nvPr>
        </p:nvSpPr>
        <p:spPr>
          <a:xfrm>
            <a:off x="2876550" y="2571730"/>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Edit Master text styles</a:t>
            </a:r>
          </a:p>
        </p:txBody>
      </p:sp>
      <p:sp>
        <p:nvSpPr>
          <p:cNvPr id="25" name="Picture Placeholder 2"/>
          <p:cNvSpPr>
            <a:spLocks noGrp="1"/>
          </p:cNvSpPr>
          <p:nvPr>
            <p:ph type="pic" sz="quarter" idx="17" hasCustomPrompt="1"/>
          </p:nvPr>
        </p:nvSpPr>
        <p:spPr>
          <a:xfrm>
            <a:off x="6199805" y="2571729"/>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6" name="Text Placeholder 3"/>
          <p:cNvSpPr>
            <a:spLocks noGrp="1"/>
          </p:cNvSpPr>
          <p:nvPr>
            <p:ph type="body" sz="quarter" idx="18"/>
          </p:nvPr>
        </p:nvSpPr>
        <p:spPr>
          <a:xfrm>
            <a:off x="8270023" y="2571730"/>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Edit Master text styles</a:t>
            </a:r>
          </a:p>
        </p:txBody>
      </p:sp>
      <p:sp>
        <p:nvSpPr>
          <p:cNvPr id="3" name="Date Placeholder 2"/>
          <p:cNvSpPr>
            <a:spLocks noGrp="1"/>
          </p:cNvSpPr>
          <p:nvPr>
            <p:ph type="dt" sz="half" idx="10"/>
          </p:nvPr>
        </p:nvSpPr>
        <p:spPr/>
        <p:txBody>
          <a:bodyPr/>
          <a:lstStyle/>
          <a:p>
            <a:fld id="{7F519661-29C3-4FE0-9FC3-375A85A42C46}" type="datetime1">
              <a:rPr lang="en-US" smtClean="0"/>
              <a:t>10/2/2018</a:t>
            </a:fld>
            <a:endParaRPr lang="en-US" dirty="0"/>
          </a:p>
        </p:txBody>
      </p:sp>
      <p:sp>
        <p:nvSpPr>
          <p:cNvPr id="20"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
        <p:nvSpPr>
          <p:cNvPr id="16" name="Rectangle 15"/>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4345329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eam Page 2 Up White BG Horizontal">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12" name="Picture Placeholder 2"/>
          <p:cNvSpPr>
            <a:spLocks noGrp="1"/>
          </p:cNvSpPr>
          <p:nvPr>
            <p:ph type="pic" sz="quarter" idx="13" hasCustomPrompt="1"/>
          </p:nvPr>
        </p:nvSpPr>
        <p:spPr>
          <a:xfrm>
            <a:off x="806332" y="2800328"/>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5" name="Text Placeholder 3"/>
          <p:cNvSpPr>
            <a:spLocks noGrp="1"/>
          </p:cNvSpPr>
          <p:nvPr>
            <p:ph type="body" sz="quarter" idx="16"/>
          </p:nvPr>
        </p:nvSpPr>
        <p:spPr>
          <a:xfrm>
            <a:off x="2876550" y="2800329"/>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Edit Master text styles</a:t>
            </a:r>
          </a:p>
        </p:txBody>
      </p:sp>
      <p:sp>
        <p:nvSpPr>
          <p:cNvPr id="16" name="Picture Placeholder 2"/>
          <p:cNvSpPr>
            <a:spLocks noGrp="1"/>
          </p:cNvSpPr>
          <p:nvPr>
            <p:ph type="pic" sz="quarter" idx="17" hasCustomPrompt="1"/>
          </p:nvPr>
        </p:nvSpPr>
        <p:spPr>
          <a:xfrm>
            <a:off x="6199805" y="2800328"/>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7" name="Text Placeholder 3"/>
          <p:cNvSpPr>
            <a:spLocks noGrp="1"/>
          </p:cNvSpPr>
          <p:nvPr>
            <p:ph type="body" sz="quarter" idx="18"/>
          </p:nvPr>
        </p:nvSpPr>
        <p:spPr>
          <a:xfrm>
            <a:off x="8270023" y="2800329"/>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Edit Master text styles</a:t>
            </a:r>
          </a:p>
        </p:txBody>
      </p:sp>
      <p:sp>
        <p:nvSpPr>
          <p:cNvPr id="4" name="Date Placeholder 3"/>
          <p:cNvSpPr>
            <a:spLocks noGrp="1"/>
          </p:cNvSpPr>
          <p:nvPr>
            <p:ph type="dt" sz="half" idx="10"/>
          </p:nvPr>
        </p:nvSpPr>
        <p:spPr/>
        <p:txBody>
          <a:bodyPr/>
          <a:lstStyle/>
          <a:p>
            <a:fld id="{0366E0EA-2D80-452F-9963-33FA7A36BC09}" type="datetime1">
              <a:rPr lang="en-US" smtClean="0"/>
              <a:t>10/2/2018</a:t>
            </a:fld>
            <a:endParaRPr lang="en-US" dirty="0"/>
          </a:p>
        </p:txBody>
      </p:sp>
      <p:sp>
        <p:nvSpPr>
          <p:cNvPr id="20"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
        <p:nvSpPr>
          <p:cNvPr id="8" name="Rectangle 7"/>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92281296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Big Image - Red Title">
    <p:bg>
      <p:bgPr>
        <a:solidFill>
          <a:schemeClr val="bg1"/>
        </a:solidFill>
        <a:effectLst/>
      </p:bgPr>
    </p:bg>
    <p:spTree>
      <p:nvGrpSpPr>
        <p:cNvPr id="1" name=""/>
        <p:cNvGrpSpPr/>
        <p:nvPr/>
      </p:nvGrpSpPr>
      <p:grpSpPr>
        <a:xfrm>
          <a:off x="0" y="0"/>
          <a:ext cx="0" cy="0"/>
          <a:chOff x="0" y="0"/>
          <a:chExt cx="0" cy="0"/>
        </a:xfrm>
      </p:grpSpPr>
      <p:sp>
        <p:nvSpPr>
          <p:cNvPr id="4" name="Picture Placeholder 12"/>
          <p:cNvSpPr>
            <a:spLocks noGrp="1"/>
          </p:cNvSpPr>
          <p:nvPr>
            <p:ph type="pic" sz="quarter" idx="10"/>
          </p:nvPr>
        </p:nvSpPr>
        <p:spPr>
          <a:xfrm>
            <a:off x="0" y="2"/>
            <a:ext cx="12192000" cy="6857998"/>
          </a:xfrm>
        </p:spPr>
        <p:txBody>
          <a:bodyPr/>
          <a:lstStyle/>
          <a:p>
            <a:r>
              <a:rPr lang="en-US"/>
              <a:t>Click icon to add picture</a:t>
            </a:r>
          </a:p>
        </p:txBody>
      </p:sp>
      <p:sp>
        <p:nvSpPr>
          <p:cNvPr id="9" name="Title 1"/>
          <p:cNvSpPr>
            <a:spLocks noGrp="1"/>
          </p:cNvSpPr>
          <p:nvPr>
            <p:ph type="title" hasCustomPrompt="1"/>
          </p:nvPr>
        </p:nvSpPr>
        <p:spPr>
          <a:xfrm>
            <a:off x="1" y="5638801"/>
            <a:ext cx="12192000" cy="1219200"/>
          </a:xfrm>
          <a:solidFill>
            <a:srgbClr val="003865">
              <a:alpha val="87843"/>
            </a:srgbClr>
          </a:solidFill>
        </p:spPr>
        <p:txBody>
          <a:bodyPr>
            <a:normAutofit/>
          </a:bodyPr>
          <a:lstStyle>
            <a:lvl1pPr algn="ctr">
              <a:defRPr sz="3600">
                <a:solidFill>
                  <a:schemeClr val="bg1"/>
                </a:solidFill>
              </a:defRPr>
            </a:lvl1pPr>
          </a:lstStyle>
          <a:p>
            <a:r>
              <a:rPr lang="en-US" dirty="0"/>
              <a:t>Click to edit title</a:t>
            </a:r>
          </a:p>
        </p:txBody>
      </p:sp>
      <p:sp>
        <p:nvSpPr>
          <p:cNvPr id="6" name="Date Placeholder 3"/>
          <p:cNvSpPr>
            <a:spLocks noGrp="1"/>
          </p:cNvSpPr>
          <p:nvPr>
            <p:ph type="dt" sz="half" idx="11"/>
          </p:nvPr>
        </p:nvSpPr>
        <p:spPr>
          <a:xfrm>
            <a:off x="838200" y="6356350"/>
            <a:ext cx="1358590" cy="365125"/>
          </a:xfrm>
        </p:spPr>
        <p:txBody>
          <a:bodyPr/>
          <a:lstStyle/>
          <a:p>
            <a:fld id="{4D564EB3-B268-4748-86E7-9F55DF9078D1}" type="datetime1">
              <a:rPr lang="en-US" smtClean="0"/>
              <a:t>10/2/2018</a:t>
            </a:fld>
            <a:endParaRPr lang="en-US" dirty="0"/>
          </a:p>
        </p:txBody>
      </p:sp>
      <p:sp>
        <p:nvSpPr>
          <p:cNvPr id="8"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2"/>
                </a:solidFill>
              </a:rPr>
              <a:t>|</a:t>
            </a:r>
            <a:r>
              <a:rPr lang="en-US"/>
              <a:t> mn.gov/websiteurl</a:t>
            </a:r>
            <a:endParaRPr lang="en-US" dirty="0"/>
          </a:p>
        </p:txBody>
      </p:sp>
      <p:sp>
        <p:nvSpPr>
          <p:cNvPr id="7" name="Slide Number Placeholder 5"/>
          <p:cNvSpPr>
            <a:spLocks noGrp="1"/>
          </p:cNvSpPr>
          <p:nvPr>
            <p:ph type="sldNum" sz="quarter" idx="12"/>
          </p:nvPr>
        </p:nvSpPr>
        <p:spPr>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045112619"/>
      </p:ext>
    </p:extLst>
  </p:cSld>
  <p:clrMapOvr>
    <a:masterClrMapping/>
  </p:clrMapOvr>
  <p:hf sldNum="0" hdr="0" ftr="0" dt="0"/>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ig Image - Black Title">
    <p:bg>
      <p:bgPr>
        <a:solidFill>
          <a:schemeClr val="bg1"/>
        </a:solidFill>
        <a:effectLst/>
      </p:bgPr>
    </p:bg>
    <p:spTree>
      <p:nvGrpSpPr>
        <p:cNvPr id="1" name=""/>
        <p:cNvGrpSpPr/>
        <p:nvPr/>
      </p:nvGrpSpPr>
      <p:grpSpPr>
        <a:xfrm>
          <a:off x="0" y="0"/>
          <a:ext cx="0" cy="0"/>
          <a:chOff x="0" y="0"/>
          <a:chExt cx="0" cy="0"/>
        </a:xfrm>
      </p:grpSpPr>
      <p:sp>
        <p:nvSpPr>
          <p:cNvPr id="4" name="Picture Placeholder 12"/>
          <p:cNvSpPr>
            <a:spLocks noGrp="1"/>
          </p:cNvSpPr>
          <p:nvPr>
            <p:ph type="pic" sz="quarter" idx="10"/>
          </p:nvPr>
        </p:nvSpPr>
        <p:spPr>
          <a:xfrm>
            <a:off x="0" y="2"/>
            <a:ext cx="12192000" cy="6857999"/>
          </a:xfrm>
        </p:spPr>
        <p:txBody>
          <a:bodyPr/>
          <a:lstStyle/>
          <a:p>
            <a:r>
              <a:rPr lang="en-US"/>
              <a:t>Click icon to add picture</a:t>
            </a:r>
          </a:p>
        </p:txBody>
      </p:sp>
      <p:sp>
        <p:nvSpPr>
          <p:cNvPr id="9" name="Title 1"/>
          <p:cNvSpPr>
            <a:spLocks noGrp="1"/>
          </p:cNvSpPr>
          <p:nvPr>
            <p:ph type="title" hasCustomPrompt="1"/>
          </p:nvPr>
        </p:nvSpPr>
        <p:spPr>
          <a:xfrm>
            <a:off x="1" y="5638801"/>
            <a:ext cx="12192000" cy="1219200"/>
          </a:xfrm>
          <a:solidFill>
            <a:srgbClr val="0D0D0D">
              <a:alpha val="87843"/>
            </a:srgbClr>
          </a:solidFill>
        </p:spPr>
        <p:txBody>
          <a:bodyPr>
            <a:normAutofit/>
          </a:bodyPr>
          <a:lstStyle>
            <a:lvl1pPr algn="ctr">
              <a:defRPr sz="3600">
                <a:solidFill>
                  <a:schemeClr val="bg1"/>
                </a:solidFill>
              </a:defRPr>
            </a:lvl1pPr>
          </a:lstStyle>
          <a:p>
            <a:r>
              <a:rPr lang="en-US" dirty="0"/>
              <a:t>Click to edit title</a:t>
            </a:r>
          </a:p>
        </p:txBody>
      </p:sp>
      <p:sp>
        <p:nvSpPr>
          <p:cNvPr id="6" name="Date Placeholder 3"/>
          <p:cNvSpPr>
            <a:spLocks noGrp="1"/>
          </p:cNvSpPr>
          <p:nvPr>
            <p:ph type="dt" sz="half" idx="11"/>
          </p:nvPr>
        </p:nvSpPr>
        <p:spPr>
          <a:xfrm>
            <a:off x="838200" y="6356350"/>
            <a:ext cx="1358590" cy="365125"/>
          </a:xfrm>
        </p:spPr>
        <p:txBody>
          <a:bodyPr/>
          <a:lstStyle>
            <a:lvl1pPr>
              <a:defRPr>
                <a:solidFill>
                  <a:schemeClr val="bg1"/>
                </a:solidFill>
              </a:defRPr>
            </a:lvl1pPr>
          </a:lstStyle>
          <a:p>
            <a:fld id="{4D564EB3-B268-4748-86E7-9F55DF9078D1}" type="datetime1">
              <a:rPr lang="en-US" smtClean="0"/>
              <a:pPr/>
              <a:t>10/2/2018</a:t>
            </a:fld>
            <a:endParaRPr lang="en-US" dirty="0"/>
          </a:p>
        </p:txBody>
      </p:sp>
      <p:sp>
        <p:nvSpPr>
          <p:cNvPr id="8"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Optional Tagline Goes Here | mn.gov/websiteurl</a:t>
            </a:r>
            <a:endParaRPr lang="en-US" dirty="0"/>
          </a:p>
        </p:txBody>
      </p:sp>
      <p:sp>
        <p:nvSpPr>
          <p:cNvPr id="7" name="Slide Number Placeholder 5"/>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297887301"/>
      </p:ext>
    </p:extLst>
  </p:cSld>
  <p:clrMapOvr>
    <a:masterClrMapping/>
  </p:clrMapOvr>
  <p:hf sldNum="0" hdr="0" ftr="0" dt="0"/>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ig Image - Blue Title">
    <p:bg>
      <p:bgPr>
        <a:solidFill>
          <a:schemeClr val="bg1"/>
        </a:solidFill>
        <a:effectLst/>
      </p:bgPr>
    </p:bg>
    <p:spTree>
      <p:nvGrpSpPr>
        <p:cNvPr id="1" name=""/>
        <p:cNvGrpSpPr/>
        <p:nvPr/>
      </p:nvGrpSpPr>
      <p:grpSpPr>
        <a:xfrm>
          <a:off x="0" y="0"/>
          <a:ext cx="0" cy="0"/>
          <a:chOff x="0" y="0"/>
          <a:chExt cx="0" cy="0"/>
        </a:xfrm>
      </p:grpSpPr>
      <p:sp>
        <p:nvSpPr>
          <p:cNvPr id="4" name="Picture Placeholder 12"/>
          <p:cNvSpPr>
            <a:spLocks noGrp="1"/>
          </p:cNvSpPr>
          <p:nvPr>
            <p:ph type="pic" sz="quarter" idx="10"/>
          </p:nvPr>
        </p:nvSpPr>
        <p:spPr>
          <a:xfrm>
            <a:off x="0" y="2"/>
            <a:ext cx="12192000" cy="6857999"/>
          </a:xfrm>
        </p:spPr>
        <p:txBody>
          <a:bodyPr/>
          <a:lstStyle/>
          <a:p>
            <a:r>
              <a:rPr lang="en-US"/>
              <a:t>Click icon to add picture</a:t>
            </a:r>
          </a:p>
        </p:txBody>
      </p:sp>
      <p:sp>
        <p:nvSpPr>
          <p:cNvPr id="9" name="Title 1"/>
          <p:cNvSpPr>
            <a:spLocks noGrp="1"/>
          </p:cNvSpPr>
          <p:nvPr>
            <p:ph type="title" hasCustomPrompt="1"/>
          </p:nvPr>
        </p:nvSpPr>
        <p:spPr>
          <a:xfrm>
            <a:off x="1" y="5638800"/>
            <a:ext cx="12192000" cy="1219200"/>
          </a:xfrm>
          <a:solidFill>
            <a:srgbClr val="78BE21">
              <a:alpha val="87843"/>
            </a:srgbClr>
          </a:solidFill>
        </p:spPr>
        <p:txBody>
          <a:bodyPr>
            <a:normAutofit/>
          </a:bodyPr>
          <a:lstStyle>
            <a:lvl1pPr algn="ctr">
              <a:defRPr sz="3600">
                <a:solidFill>
                  <a:schemeClr val="tx2"/>
                </a:solidFill>
              </a:defRPr>
            </a:lvl1pPr>
          </a:lstStyle>
          <a:p>
            <a:r>
              <a:rPr lang="en-US" dirty="0"/>
              <a:t>Click to edit title</a:t>
            </a:r>
          </a:p>
        </p:txBody>
      </p:sp>
      <p:sp>
        <p:nvSpPr>
          <p:cNvPr id="8" name="Date Placeholder 3"/>
          <p:cNvSpPr>
            <a:spLocks noGrp="1"/>
          </p:cNvSpPr>
          <p:nvPr>
            <p:ph type="dt" sz="half" idx="11"/>
          </p:nvPr>
        </p:nvSpPr>
        <p:spPr>
          <a:xfrm>
            <a:off x="838200" y="6356350"/>
            <a:ext cx="1358590" cy="365125"/>
          </a:xfrm>
        </p:spPr>
        <p:txBody>
          <a:bodyPr/>
          <a:lstStyle/>
          <a:p>
            <a:fld id="{5CAE31FF-A086-40D5-909F-A9E138181237}" type="datetime1">
              <a:rPr lang="en-US" smtClean="0"/>
              <a:t>10/2/2018</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10" name="Slide Number Placeholder 5"/>
          <p:cNvSpPr>
            <a:spLocks noGrp="1"/>
          </p:cNvSpPr>
          <p:nvPr>
            <p:ph type="sldNum" sz="quarter" idx="12"/>
          </p:nvPr>
        </p:nvSpPr>
        <p:spPr>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634237328"/>
      </p:ext>
    </p:extLst>
  </p:cSld>
  <p:clrMapOvr>
    <a:masterClrMapping/>
  </p:clrMapOvr>
  <p:hf sldNum="0" hdr="0" ftr="0" dt="0"/>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ode - Gray Background">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12" name="Rectangle 11"/>
          <p:cNvSpPr/>
          <p:nvPr userDrawn="1"/>
        </p:nvSpPr>
        <p:spPr>
          <a:xfrm>
            <a:off x="0" y="0"/>
            <a:ext cx="12192000" cy="11597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dirty="0"/>
              <a:t>Code Demo (Click to Edit)</a:t>
            </a:r>
          </a:p>
        </p:txBody>
      </p:sp>
      <p:sp>
        <p:nvSpPr>
          <p:cNvPr id="10" name="Table Placeholder 8"/>
          <p:cNvSpPr>
            <a:spLocks noGrp="1"/>
          </p:cNvSpPr>
          <p:nvPr>
            <p:ph type="tbl" sz="quarter" idx="13"/>
          </p:nvPr>
        </p:nvSpPr>
        <p:spPr>
          <a:xfrm>
            <a:off x="2032000" y="2233262"/>
            <a:ext cx="8128000" cy="2966751"/>
          </a:xfrm>
        </p:spPr>
        <p:txBody>
          <a:bodyPr/>
          <a:lstStyle/>
          <a:p>
            <a:r>
              <a:rPr lang="en-US"/>
              <a:t>Click icon to add table</a:t>
            </a:r>
          </a:p>
        </p:txBody>
      </p:sp>
      <p:sp>
        <p:nvSpPr>
          <p:cNvPr id="8" name="Date Placeholder 4"/>
          <p:cNvSpPr>
            <a:spLocks noGrp="1"/>
          </p:cNvSpPr>
          <p:nvPr>
            <p:ph type="dt" sz="half" idx="11"/>
          </p:nvPr>
        </p:nvSpPr>
        <p:spPr>
          <a:xfrm>
            <a:off x="838200" y="6356350"/>
            <a:ext cx="1358590" cy="365125"/>
          </a:xfrm>
        </p:spPr>
        <p:txBody>
          <a:bodyPr/>
          <a:lstStyle/>
          <a:p>
            <a:fld id="{06B78D62-7A3F-4136-9CF2-CB03510DA06A}" type="datetime1">
              <a:rPr lang="en-US" smtClean="0"/>
              <a:t>10/2/2018</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9" name="Slide Number Placeholder 6"/>
          <p:cNvSpPr>
            <a:spLocks noGrp="1"/>
          </p:cNvSpPr>
          <p:nvPr>
            <p:ph type="sldNum" sz="quarter" idx="12"/>
          </p:nvPr>
        </p:nvSpPr>
        <p:spPr>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5490615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hoto)">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0" y="3477837"/>
            <a:ext cx="12192000" cy="1295182"/>
          </a:xfrm>
          <a:solidFill>
            <a:schemeClr val="accent1"/>
          </a:solidFill>
        </p:spPr>
        <p:txBody>
          <a:bodyPr wrap="square" lIns="182880" tIns="91440" rIns="182880" bIns="91440" anchor="ctr">
            <a:normAutofit/>
          </a:bodyPr>
          <a:lstStyle>
            <a:lvl1pPr algn="ctr">
              <a:defRPr sz="3600">
                <a:solidFill>
                  <a:schemeClr val="bg1"/>
                </a:solidFill>
              </a:defRPr>
            </a:lvl1pPr>
          </a:lstStyle>
          <a:p>
            <a:r>
              <a:rPr lang="en-US" dirty="0"/>
              <a:t>Click to enter the slideshow title</a:t>
            </a:r>
          </a:p>
        </p:txBody>
      </p:sp>
      <p:sp>
        <p:nvSpPr>
          <p:cNvPr id="3" name="Rectangle 2"/>
          <p:cNvSpPr/>
          <p:nvPr userDrawn="1"/>
        </p:nvSpPr>
        <p:spPr>
          <a:xfrm>
            <a:off x="0" y="4773019"/>
            <a:ext cx="12192000" cy="2084981"/>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2" name="Text Placeholder 10"/>
          <p:cNvSpPr>
            <a:spLocks noGrp="1"/>
          </p:cNvSpPr>
          <p:nvPr>
            <p:ph type="body" sz="quarter" idx="14" hasCustomPrompt="1"/>
          </p:nvPr>
        </p:nvSpPr>
        <p:spPr>
          <a:xfrm>
            <a:off x="2802467" y="5041204"/>
            <a:ext cx="6587067" cy="1097128"/>
          </a:xfrm>
        </p:spPr>
        <p:txBody>
          <a:bodyPr>
            <a:normAutofit/>
          </a:bodyPr>
          <a:lstStyle>
            <a:lvl1pPr marL="0" indent="0" algn="ctr">
              <a:spcBef>
                <a:spcPts val="0"/>
              </a:spcBef>
              <a:buNone/>
              <a:defRPr sz="1800" baseline="0"/>
            </a:lvl1pPr>
          </a:lstStyle>
          <a:p>
            <a:r>
              <a:rPr lang="en-US" sz="1800" dirty="0" err="1"/>
              <a:t>Firstname</a:t>
            </a:r>
            <a:r>
              <a:rPr lang="en-US" sz="1800" dirty="0"/>
              <a:t> </a:t>
            </a:r>
            <a:r>
              <a:rPr lang="en-US" sz="1800" dirty="0" err="1"/>
              <a:t>Lastname</a:t>
            </a:r>
            <a:r>
              <a:rPr lang="en-US" sz="1800" dirty="0"/>
              <a:t> | Job Title</a:t>
            </a:r>
          </a:p>
          <a:p>
            <a:r>
              <a:rPr lang="en-US" sz="1800" dirty="0"/>
              <a:t>Date</a:t>
            </a:r>
            <a:endParaRPr lang="en-US" dirty="0"/>
          </a:p>
        </p:txBody>
      </p:sp>
      <p:pic>
        <p:nvPicPr>
          <p:cNvPr id="4" name="MN.IT Services Logo" descr="Minnesota Department of Health"/>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38553" y="5964408"/>
            <a:ext cx="2968836" cy="424119"/>
          </a:xfrm>
          <a:prstGeom prst="rect">
            <a:avLst/>
          </a:prstGeom>
        </p:spPr>
      </p:pic>
      <p:sp>
        <p:nvSpPr>
          <p:cNvPr id="9" name="Footer Placeholder 4"/>
          <p:cNvSpPr>
            <a:spLocks noGrp="1"/>
          </p:cNvSpPr>
          <p:nvPr>
            <p:ph type="ftr" sz="quarter" idx="3"/>
          </p:nvPr>
        </p:nvSpPr>
        <p:spPr>
          <a:xfrm>
            <a:off x="6253560" y="6138332"/>
            <a:ext cx="5587647" cy="365125"/>
          </a:xfrm>
          <a:prstGeom prst="rect">
            <a:avLst/>
          </a:prstGeom>
        </p:spPr>
        <p:txBody>
          <a:bodyPr anchor="b"/>
          <a:lstStyle>
            <a:lvl1pPr algn="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6" name="Picture Placeholder 5"/>
          <p:cNvSpPr>
            <a:spLocks noGrp="1"/>
          </p:cNvSpPr>
          <p:nvPr>
            <p:ph type="pic" sz="quarter" idx="17"/>
          </p:nvPr>
        </p:nvSpPr>
        <p:spPr>
          <a:xfrm>
            <a:off x="0" y="0"/>
            <a:ext cx="12192000" cy="3380732"/>
          </a:xfrm>
        </p:spPr>
        <p:txBody>
          <a:bodyPr/>
          <a:lstStyle/>
          <a:p>
            <a:r>
              <a:rPr lang="en-US"/>
              <a:t>Click icon to add picture</a:t>
            </a:r>
            <a:endParaRPr lang="en-US" dirty="0"/>
          </a:p>
        </p:txBody>
      </p:sp>
    </p:spTree>
    <p:extLst>
      <p:ext uri="{BB962C8B-B14F-4D97-AF65-F5344CB8AC3E}">
        <p14:creationId xmlns:p14="http://schemas.microsoft.com/office/powerpoint/2010/main" val="178882439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7_Title and Content (Solid Dark)">
    <p:bg>
      <p:bgPr>
        <a:gradFill>
          <a:gsLst>
            <a:gs pos="100000">
              <a:schemeClr val="tx1">
                <a:lumMod val="80000"/>
              </a:schemeClr>
            </a:gs>
            <a:gs pos="63000">
              <a:schemeClr val="tx1"/>
            </a:gs>
            <a:gs pos="86000">
              <a:schemeClr val="tx1">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2" name="Rectangle 11"/>
          <p:cNvSpPr/>
          <p:nvPr userDrawn="1"/>
        </p:nvSpPr>
        <p:spPr>
          <a:xfrm>
            <a:off x="0" y="0"/>
            <a:ext cx="12192000" cy="11597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dirty="0"/>
              <a:t>Code Demo (Click to Edit)</a:t>
            </a:r>
          </a:p>
        </p:txBody>
      </p:sp>
      <p:sp>
        <p:nvSpPr>
          <p:cNvPr id="14" name="Table Placeholder 8"/>
          <p:cNvSpPr>
            <a:spLocks noGrp="1"/>
          </p:cNvSpPr>
          <p:nvPr>
            <p:ph type="tbl" sz="quarter" idx="13"/>
          </p:nvPr>
        </p:nvSpPr>
        <p:spPr>
          <a:xfrm>
            <a:off x="2032000" y="2233262"/>
            <a:ext cx="8128000" cy="2966751"/>
          </a:xfrm>
        </p:spPr>
        <p:txBody>
          <a:bodyPr/>
          <a:lstStyle>
            <a:lvl1pPr>
              <a:buClr>
                <a:schemeClr val="accent2"/>
              </a:buClr>
              <a:defRPr>
                <a:solidFill>
                  <a:schemeClr val="bg1"/>
                </a:solidFill>
              </a:defRPr>
            </a:lvl1pPr>
          </a:lstStyle>
          <a:p>
            <a:r>
              <a:rPr lang="en-US"/>
              <a:t>Click icon to add table</a:t>
            </a:r>
            <a:endParaRPr lang="en-US" dirty="0"/>
          </a:p>
        </p:txBody>
      </p:sp>
      <p:sp>
        <p:nvSpPr>
          <p:cNvPr id="8"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fld id="{F4B91AA0-3BA7-4036-A3DA-317C6C4FFA29}" type="datetime1">
              <a:rPr lang="en-US" smtClean="0"/>
              <a:t>10/2/2018</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Optional Tagline Goes Here </a:t>
            </a:r>
            <a:r>
              <a:rPr lang="en-US">
                <a:solidFill>
                  <a:schemeClr val="accent2"/>
                </a:solidFill>
              </a:rPr>
              <a:t>|</a:t>
            </a:r>
            <a:r>
              <a:rPr lang="en-US"/>
              <a:t> mn.gov/websiteurl</a:t>
            </a:r>
            <a:endParaRPr lang="en-US" dirty="0"/>
          </a:p>
        </p:txBody>
      </p:sp>
      <p:sp>
        <p:nvSpPr>
          <p:cNvPr id="9"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13051284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5_Title and Content (Solid Dar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815897" y="287066"/>
            <a:ext cx="3521927" cy="2734914"/>
          </a:xfrm>
        </p:spPr>
        <p:txBody>
          <a:bodyPr/>
          <a:lstStyle>
            <a:lvl1pPr>
              <a:defRPr b="0">
                <a:solidFill>
                  <a:schemeClr val="accent2"/>
                </a:solidFill>
              </a:defRPr>
            </a:lvl1pPr>
          </a:lstStyle>
          <a:p>
            <a:r>
              <a:rPr lang="en-US" dirty="0"/>
              <a:t>Click to edit title</a:t>
            </a:r>
          </a:p>
        </p:txBody>
      </p:sp>
      <p:sp>
        <p:nvSpPr>
          <p:cNvPr id="15" name="Text Placeholder 3"/>
          <p:cNvSpPr>
            <a:spLocks noGrp="1"/>
          </p:cNvSpPr>
          <p:nvPr>
            <p:ph type="body" sz="quarter" idx="13"/>
          </p:nvPr>
        </p:nvSpPr>
        <p:spPr>
          <a:xfrm>
            <a:off x="815975" y="3211513"/>
            <a:ext cx="3521849" cy="2475609"/>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976787" y="504855"/>
            <a:ext cx="9618920" cy="5413315"/>
          </a:xfrm>
          <a:prstGeom prst="rect">
            <a:avLst/>
          </a:prstGeom>
          <a:ln>
            <a:noFill/>
          </a:ln>
          <a:effectLst>
            <a:outerShdw blurRad="292100" dist="139700" dir="2700000" algn="tl" rotWithShape="0">
              <a:srgbClr val="333333">
                <a:alpha val="65000"/>
              </a:srgbClr>
            </a:outerShdw>
          </a:effectLst>
        </p:spPr>
      </p:pic>
      <p:sp>
        <p:nvSpPr>
          <p:cNvPr id="16" name="Picture Placeholder 12" descr="Screenshot"/>
          <p:cNvSpPr>
            <a:spLocks noGrp="1"/>
          </p:cNvSpPr>
          <p:nvPr>
            <p:ph type="pic" sz="quarter" idx="10" hasCustomPrompt="1"/>
          </p:nvPr>
        </p:nvSpPr>
        <p:spPr>
          <a:xfrm>
            <a:off x="4976787" y="1067565"/>
            <a:ext cx="9516215" cy="4850604"/>
          </a:xfrm>
        </p:spPr>
        <p:txBody>
          <a:bodyPr/>
          <a:lstStyle>
            <a:lvl1pPr>
              <a:defRPr/>
            </a:lvl1pPr>
          </a:lstStyle>
          <a:p>
            <a:r>
              <a:rPr lang="en-US" dirty="0"/>
              <a:t>Click icon to insert screenshot</a:t>
            </a:r>
          </a:p>
        </p:txBody>
      </p:sp>
      <p:sp>
        <p:nvSpPr>
          <p:cNvPr id="8"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fld id="{F4B91AA0-3BA7-4036-A3DA-317C6C4FFA29}" type="datetime1">
              <a:rPr lang="en-US" smtClean="0"/>
              <a:t>10/2/2018</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Optional Tagline Goes Here </a:t>
            </a:r>
            <a:r>
              <a:rPr lang="en-US">
                <a:solidFill>
                  <a:schemeClr val="accent2"/>
                </a:solidFill>
              </a:rPr>
              <a:t>|</a:t>
            </a:r>
            <a:r>
              <a:rPr lang="en-US"/>
              <a:t> mn.gov/websiteurl</a:t>
            </a:r>
            <a:endParaRPr lang="en-US" dirty="0"/>
          </a:p>
        </p:txBody>
      </p:sp>
      <p:sp>
        <p:nvSpPr>
          <p:cNvPr id="9"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75560126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6_Title and Content (Solid Dar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0" name="Title 1"/>
          <p:cNvSpPr>
            <a:spLocks noGrp="1"/>
          </p:cNvSpPr>
          <p:nvPr>
            <p:ph type="title" hasCustomPrompt="1"/>
          </p:nvPr>
        </p:nvSpPr>
        <p:spPr>
          <a:xfrm>
            <a:off x="838200" y="152400"/>
            <a:ext cx="10515600" cy="914400"/>
          </a:xfrm>
        </p:spPr>
        <p:txBody>
          <a:bodyPr>
            <a:normAutofit/>
          </a:bodyPr>
          <a:lstStyle>
            <a:lvl1pPr algn="r">
              <a:defRPr sz="3600">
                <a:solidFill>
                  <a:schemeClr val="accent2"/>
                </a:solidFill>
              </a:defRPr>
            </a:lvl1pPr>
          </a:lstStyle>
          <a:p>
            <a:r>
              <a:rPr lang="en-US" dirty="0"/>
              <a:t>Click to edit title</a:t>
            </a:r>
          </a:p>
        </p:txBody>
      </p:sp>
      <p:sp>
        <p:nvSpPr>
          <p:cNvPr id="11" name="Text Placeholder 3"/>
          <p:cNvSpPr>
            <a:spLocks noGrp="1"/>
          </p:cNvSpPr>
          <p:nvPr>
            <p:ph type="body" sz="quarter" idx="13"/>
          </p:nvPr>
        </p:nvSpPr>
        <p:spPr>
          <a:xfrm>
            <a:off x="815895" y="1365203"/>
            <a:ext cx="10555696" cy="156718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defRPr>
                <a:solidFill>
                  <a:schemeClr val="bg1"/>
                </a:solidFill>
              </a:defRPr>
            </a:lvl4pPr>
            <a:lvl5pPr>
              <a:defRPr>
                <a:solidFill>
                  <a:schemeClr val="bg1"/>
                </a:solidFill>
              </a:defRPr>
            </a:lvl5pPr>
          </a:lstStyle>
          <a:p>
            <a:pPr lvl="0"/>
            <a:r>
              <a:rPr lang="en-US"/>
              <a:t>Edit Master text styles</a:t>
            </a:r>
          </a:p>
          <a:p>
            <a:pPr lvl="1"/>
            <a:r>
              <a:rPr lang="en-US"/>
              <a:t>Second level</a:t>
            </a:r>
          </a:p>
          <a:p>
            <a:pPr lvl="2"/>
            <a:r>
              <a:rPr lang="en-US"/>
              <a:t>Third level</a:t>
            </a: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73458" y="3222702"/>
            <a:ext cx="9387470" cy="5283060"/>
          </a:xfrm>
          <a:prstGeom prst="rect">
            <a:avLst/>
          </a:prstGeom>
          <a:ln>
            <a:noFill/>
          </a:ln>
          <a:effectLst>
            <a:outerShdw blurRad="292100" dist="139700" dir="2700000" algn="tl" rotWithShape="0">
              <a:srgbClr val="333333">
                <a:alpha val="65000"/>
              </a:srgbClr>
            </a:outerShdw>
          </a:effectLst>
        </p:spPr>
      </p:pic>
      <p:sp>
        <p:nvSpPr>
          <p:cNvPr id="17" name="Picture Placeholder 12" descr="Screenshot"/>
          <p:cNvSpPr>
            <a:spLocks noGrp="1"/>
          </p:cNvSpPr>
          <p:nvPr>
            <p:ph type="pic" sz="quarter" idx="10" hasCustomPrompt="1"/>
          </p:nvPr>
        </p:nvSpPr>
        <p:spPr>
          <a:xfrm>
            <a:off x="1373459" y="3771871"/>
            <a:ext cx="9287236" cy="4733889"/>
          </a:xfrm>
        </p:spPr>
        <p:txBody>
          <a:bodyPr/>
          <a:lstStyle>
            <a:lvl1pPr>
              <a:defRPr/>
            </a:lvl1pPr>
          </a:lstStyle>
          <a:p>
            <a:r>
              <a:rPr lang="en-US" dirty="0"/>
              <a:t>Click icon to insert screenshot</a:t>
            </a:r>
          </a:p>
        </p:txBody>
      </p:sp>
      <p:sp>
        <p:nvSpPr>
          <p:cNvPr id="6" name="Date Placeholder 3"/>
          <p:cNvSpPr>
            <a:spLocks noGrp="1"/>
          </p:cNvSpPr>
          <p:nvPr>
            <p:ph type="dt" sz="half" idx="14"/>
          </p:nvPr>
        </p:nvSpPr>
        <p:spPr>
          <a:xfrm>
            <a:off x="838200" y="6356350"/>
            <a:ext cx="1358590" cy="365125"/>
          </a:xfrm>
        </p:spPr>
        <p:txBody>
          <a:bodyPr/>
          <a:lstStyle/>
          <a:p>
            <a:fld id="{822F9B27-DC73-4098-8FAC-5370DAFF133B}" type="datetime1">
              <a:rPr lang="en-US" smtClean="0"/>
              <a:t>10/2/2018</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8" name="Slide Number Placeholder 5"/>
          <p:cNvSpPr>
            <a:spLocks noGrp="1"/>
          </p:cNvSpPr>
          <p:nvPr>
            <p:ph type="sldNum" sz="quarter" idx="12"/>
          </p:nvPr>
        </p:nvSpPr>
        <p:spPr>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639915943"/>
      </p:ext>
    </p:extLst>
  </p:cSld>
  <p:clrMapOvr>
    <a:masterClrMapping/>
  </p:clrMapOvr>
  <p:hf sldNum="0" hdr="0" ftr="0"/>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Screenshot Light Background Horizontal">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815897" y="287066"/>
            <a:ext cx="3521927" cy="2734914"/>
          </a:xfrm>
        </p:spPr>
        <p:txBody>
          <a:bodyPr/>
          <a:lstStyle>
            <a:lvl1pPr>
              <a:defRPr>
                <a:solidFill>
                  <a:schemeClr val="accent1"/>
                </a:solidFill>
              </a:defRPr>
            </a:lvl1pPr>
          </a:lstStyle>
          <a:p>
            <a:r>
              <a:rPr lang="en-US" dirty="0"/>
              <a:t>Click to edit title</a:t>
            </a:r>
          </a:p>
        </p:txBody>
      </p:sp>
      <p:sp>
        <p:nvSpPr>
          <p:cNvPr id="4" name="Text Placeholder 3"/>
          <p:cNvSpPr>
            <a:spLocks noGrp="1"/>
          </p:cNvSpPr>
          <p:nvPr>
            <p:ph type="body" sz="quarter" idx="11"/>
          </p:nvPr>
        </p:nvSpPr>
        <p:spPr>
          <a:xfrm>
            <a:off x="815975" y="3211513"/>
            <a:ext cx="3521849" cy="2475609"/>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976787" y="504855"/>
            <a:ext cx="9618920" cy="5413315"/>
          </a:xfrm>
          <a:prstGeom prst="rect">
            <a:avLst/>
          </a:prstGeom>
          <a:ln>
            <a:noFill/>
          </a:ln>
          <a:effectLst>
            <a:outerShdw blurRad="292100" dist="139700" dir="2700000" algn="tl" rotWithShape="0">
              <a:srgbClr val="333333">
                <a:alpha val="65000"/>
              </a:srgbClr>
            </a:outerShdw>
          </a:effectLst>
        </p:spPr>
      </p:pic>
      <p:sp>
        <p:nvSpPr>
          <p:cNvPr id="13" name="Picture Placeholder 12" descr="Screenshot"/>
          <p:cNvSpPr>
            <a:spLocks noGrp="1"/>
          </p:cNvSpPr>
          <p:nvPr>
            <p:ph type="pic" sz="quarter" idx="10" hasCustomPrompt="1"/>
          </p:nvPr>
        </p:nvSpPr>
        <p:spPr>
          <a:xfrm>
            <a:off x="4976787" y="1067565"/>
            <a:ext cx="9516215" cy="4850604"/>
          </a:xfrm>
        </p:spPr>
        <p:txBody>
          <a:bodyPr/>
          <a:lstStyle>
            <a:lvl1pPr>
              <a:defRPr/>
            </a:lvl1pPr>
          </a:lstStyle>
          <a:p>
            <a:r>
              <a:rPr lang="en-US" dirty="0"/>
              <a:t>Click icon to insert screenshot</a:t>
            </a:r>
          </a:p>
        </p:txBody>
      </p:sp>
      <p:sp>
        <p:nvSpPr>
          <p:cNvPr id="10" name="Date Placeholder 4"/>
          <p:cNvSpPr>
            <a:spLocks noGrp="1"/>
          </p:cNvSpPr>
          <p:nvPr>
            <p:ph type="dt" sz="half" idx="12"/>
          </p:nvPr>
        </p:nvSpPr>
        <p:spPr>
          <a:xfrm>
            <a:off x="838200" y="6356350"/>
            <a:ext cx="1358590" cy="365125"/>
          </a:xfrm>
        </p:spPr>
        <p:txBody>
          <a:bodyPr/>
          <a:lstStyle/>
          <a:p>
            <a:fld id="{5D76A200-3168-4D33-A718-3974884CE863}" type="datetime1">
              <a:rPr lang="en-US" smtClean="0"/>
              <a:t>10/2/2018</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11" name="Slide Number Placeholder 6"/>
          <p:cNvSpPr>
            <a:spLocks noGrp="1"/>
          </p:cNvSpPr>
          <p:nvPr>
            <p:ph type="sldNum" sz="quarter" idx="13"/>
          </p:nvPr>
        </p:nvSpPr>
        <p:spPr>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00903788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Screenshot Light Background Vertical">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8"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dirty="0"/>
              <a:t>Click to edit title</a:t>
            </a:r>
          </a:p>
        </p:txBody>
      </p:sp>
      <p:sp>
        <p:nvSpPr>
          <p:cNvPr id="7" name="Text Placeholder 3"/>
          <p:cNvSpPr>
            <a:spLocks noGrp="1"/>
          </p:cNvSpPr>
          <p:nvPr>
            <p:ph type="body" sz="quarter" idx="11"/>
          </p:nvPr>
        </p:nvSpPr>
        <p:spPr>
          <a:xfrm>
            <a:off x="815895" y="1365203"/>
            <a:ext cx="10555696" cy="1567183"/>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bg1"/>
                </a:solidFill>
              </a:defRPr>
            </a:lvl4pPr>
            <a:lvl5pPr>
              <a:defRPr>
                <a:solidFill>
                  <a:schemeClr val="bg1"/>
                </a:solidFill>
              </a:defRPr>
            </a:lvl5pPr>
          </a:lstStyle>
          <a:p>
            <a:pPr lvl="0"/>
            <a:r>
              <a:rPr lang="en-US"/>
              <a:t>Edit Master text styles</a:t>
            </a:r>
          </a:p>
          <a:p>
            <a:pPr lvl="1"/>
            <a:r>
              <a:rPr lang="en-US"/>
              <a:t>Second level</a:t>
            </a:r>
          </a:p>
          <a:p>
            <a:pPr lvl="2"/>
            <a:r>
              <a:rPr lang="en-US"/>
              <a:t>Third level</a:t>
            </a:r>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73458" y="3222702"/>
            <a:ext cx="9387470" cy="5283060"/>
          </a:xfrm>
          <a:prstGeom prst="rect">
            <a:avLst/>
          </a:prstGeom>
          <a:ln>
            <a:noFill/>
          </a:ln>
          <a:effectLst>
            <a:outerShdw blurRad="292100" dist="139700" dir="2700000" algn="tl" rotWithShape="0">
              <a:srgbClr val="333333">
                <a:alpha val="65000"/>
              </a:srgbClr>
            </a:outerShdw>
          </a:effectLst>
        </p:spPr>
      </p:pic>
      <p:sp>
        <p:nvSpPr>
          <p:cNvPr id="13" name="Picture Placeholder 12"/>
          <p:cNvSpPr>
            <a:spLocks noGrp="1"/>
          </p:cNvSpPr>
          <p:nvPr>
            <p:ph type="pic" sz="quarter" idx="10" hasCustomPrompt="1"/>
          </p:nvPr>
        </p:nvSpPr>
        <p:spPr>
          <a:xfrm>
            <a:off x="1373459" y="3771871"/>
            <a:ext cx="9287236" cy="4733889"/>
          </a:xfrm>
        </p:spPr>
        <p:txBody>
          <a:bodyPr/>
          <a:lstStyle>
            <a:lvl1pPr>
              <a:defRPr/>
            </a:lvl1pPr>
          </a:lstStyle>
          <a:p>
            <a:r>
              <a:rPr lang="en-US" dirty="0"/>
              <a:t>Click icon to insert screenshot</a:t>
            </a:r>
          </a:p>
        </p:txBody>
      </p:sp>
      <p:sp>
        <p:nvSpPr>
          <p:cNvPr id="9" name="Date Placeholder 3"/>
          <p:cNvSpPr>
            <a:spLocks noGrp="1"/>
          </p:cNvSpPr>
          <p:nvPr>
            <p:ph type="dt" sz="half" idx="12"/>
          </p:nvPr>
        </p:nvSpPr>
        <p:spPr>
          <a:xfrm>
            <a:off x="838200" y="6356350"/>
            <a:ext cx="1358590" cy="365125"/>
          </a:xfrm>
        </p:spPr>
        <p:txBody>
          <a:bodyPr/>
          <a:lstStyle/>
          <a:p>
            <a:fld id="{0366E0EA-2D80-452F-9963-33FA7A36BC09}" type="datetime1">
              <a:rPr lang="en-US" smtClean="0"/>
              <a:t>10/2/2018</a:t>
            </a:fld>
            <a:endParaRPr lang="en-US" dirty="0"/>
          </a:p>
        </p:txBody>
      </p:sp>
      <p:sp>
        <p:nvSpPr>
          <p:cNvPr id="10"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11" name="Slide Number Placeholder 5"/>
          <p:cNvSpPr>
            <a:spLocks noGrp="1"/>
          </p:cNvSpPr>
          <p:nvPr>
            <p:ph type="sldNum" sz="quarter" idx="13"/>
          </p:nvPr>
        </p:nvSpPr>
        <p:spPr>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894290563"/>
      </p:ext>
    </p:extLst>
  </p:cSld>
  <p:clrMapOvr>
    <a:masterClrMapping/>
  </p:clrMapOvr>
  <p:hf sldNum="0" hdr="0" ftr="0" dt="0"/>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Single Quote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815897" y="287066"/>
            <a:ext cx="3521927" cy="2734914"/>
          </a:xfrm>
        </p:spPr>
        <p:txBody>
          <a:bodyPr/>
          <a:lstStyle>
            <a:lvl1pPr>
              <a:defRPr b="0">
                <a:solidFill>
                  <a:schemeClr val="accent2"/>
                </a:solidFill>
              </a:defRPr>
            </a:lvl1pPr>
          </a:lstStyle>
          <a:p>
            <a:r>
              <a:rPr lang="en-US" dirty="0"/>
              <a:t>Click to edit title</a:t>
            </a:r>
          </a:p>
        </p:txBody>
      </p:sp>
      <p:sp>
        <p:nvSpPr>
          <p:cNvPr id="16" name="Text Placeholder 3"/>
          <p:cNvSpPr>
            <a:spLocks noGrp="1"/>
          </p:cNvSpPr>
          <p:nvPr>
            <p:ph type="body" sz="quarter" idx="13"/>
          </p:nvPr>
        </p:nvSpPr>
        <p:spPr>
          <a:xfrm>
            <a:off x="815975" y="3211513"/>
            <a:ext cx="3521849" cy="2475609"/>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4" name="Picture 13" descr="Compute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712851" y="434836"/>
            <a:ext cx="6828661" cy="6050713"/>
          </a:xfrm>
          <a:prstGeom prst="rect">
            <a:avLst/>
          </a:prstGeom>
          <a:effectLst>
            <a:outerShdw blurRad="76200" dir="18900000" sy="23000" kx="-1200000" algn="bl" rotWithShape="0">
              <a:prstClr val="black">
                <a:alpha val="20000"/>
              </a:prstClr>
            </a:outerShdw>
          </a:effectLst>
        </p:spPr>
      </p:pic>
      <p:sp>
        <p:nvSpPr>
          <p:cNvPr id="15" name="Picture Placeholder 12"/>
          <p:cNvSpPr>
            <a:spLocks noGrp="1"/>
          </p:cNvSpPr>
          <p:nvPr>
            <p:ph type="pic" sz="quarter" idx="10" hasCustomPrompt="1"/>
          </p:nvPr>
        </p:nvSpPr>
        <p:spPr>
          <a:xfrm>
            <a:off x="4976787" y="691882"/>
            <a:ext cx="6300787" cy="3411537"/>
          </a:xfrm>
        </p:spPr>
        <p:txBody>
          <a:bodyPr/>
          <a:lstStyle>
            <a:lvl1pPr>
              <a:defRPr/>
            </a:lvl1pPr>
          </a:lstStyle>
          <a:p>
            <a:r>
              <a:rPr lang="en-US" dirty="0"/>
              <a:t>Click icon to insert screenshot</a:t>
            </a:r>
          </a:p>
        </p:txBody>
      </p:sp>
      <p:sp>
        <p:nvSpPr>
          <p:cNvPr id="10"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fld id="{276FB33B-BCEE-4E25-B97B-A564B0E1024B}" type="datetime1">
              <a:rPr lang="en-US" smtClean="0"/>
              <a:t>10/2/2018</a:t>
            </a:fld>
            <a:endParaRPr lang="en-US" dirty="0"/>
          </a:p>
        </p:txBody>
      </p:sp>
      <p:sp>
        <p:nvSpPr>
          <p:cNvPr id="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Optional Tagline Goes Here </a:t>
            </a:r>
            <a:r>
              <a:rPr lang="en-US">
                <a:solidFill>
                  <a:schemeClr val="accent2"/>
                </a:solidFill>
              </a:rPr>
              <a:t>|</a:t>
            </a:r>
            <a:r>
              <a:rPr lang="en-US"/>
              <a:t> mn.gov/websiteurl</a:t>
            </a:r>
            <a:endParaRPr lang="en-US" dirty="0"/>
          </a:p>
        </p:txBody>
      </p:sp>
      <p:sp>
        <p:nvSpPr>
          <p:cNvPr id="11"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76175235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3_Single Quote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0"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fld id="{276FB33B-BCEE-4E25-B97B-A564B0E1024B}" type="datetime1">
              <a:rPr lang="en-US" smtClean="0"/>
              <a:t>10/2/2018</a:t>
            </a:fld>
            <a:endParaRPr lang="en-US" dirty="0"/>
          </a:p>
        </p:txBody>
      </p:sp>
      <p:sp>
        <p:nvSpPr>
          <p:cNvPr id="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Optional Tagline Goes Here </a:t>
            </a:r>
            <a:r>
              <a:rPr lang="en-US">
                <a:solidFill>
                  <a:schemeClr val="accent2"/>
                </a:solidFill>
              </a:rPr>
              <a:t>|</a:t>
            </a:r>
            <a:r>
              <a:rPr lang="en-US"/>
              <a:t> mn.gov/websiteurl</a:t>
            </a:r>
            <a:endParaRPr lang="en-US" dirty="0"/>
          </a:p>
        </p:txBody>
      </p:sp>
      <p:sp>
        <p:nvSpPr>
          <p:cNvPr id="11"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
        <p:nvSpPr>
          <p:cNvPr id="13" name="Title 1"/>
          <p:cNvSpPr>
            <a:spLocks noGrp="1"/>
          </p:cNvSpPr>
          <p:nvPr>
            <p:ph type="title" hasCustomPrompt="1"/>
          </p:nvPr>
        </p:nvSpPr>
        <p:spPr>
          <a:xfrm>
            <a:off x="815897" y="287066"/>
            <a:ext cx="3521927" cy="2734914"/>
          </a:xfrm>
        </p:spPr>
        <p:txBody>
          <a:bodyPr/>
          <a:lstStyle>
            <a:lvl1pPr>
              <a:defRPr b="0">
                <a:solidFill>
                  <a:schemeClr val="accent2"/>
                </a:solidFill>
              </a:defRPr>
            </a:lvl1pPr>
          </a:lstStyle>
          <a:p>
            <a:r>
              <a:rPr lang="en-US" dirty="0"/>
              <a:t>Click to edit title</a:t>
            </a:r>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976787" y="504855"/>
            <a:ext cx="9618920" cy="5413315"/>
          </a:xfrm>
          <a:prstGeom prst="rect">
            <a:avLst/>
          </a:prstGeom>
          <a:ln>
            <a:noFill/>
          </a:ln>
          <a:effectLst>
            <a:outerShdw blurRad="292100" dist="139700" dir="2700000" algn="tl" rotWithShape="0">
              <a:srgbClr val="333333">
                <a:alpha val="65000"/>
              </a:srgbClr>
            </a:outerShdw>
          </a:effectLst>
        </p:spPr>
      </p:pic>
      <p:sp>
        <p:nvSpPr>
          <p:cNvPr id="15" name="Text Placeholder 3"/>
          <p:cNvSpPr>
            <a:spLocks noGrp="1"/>
          </p:cNvSpPr>
          <p:nvPr>
            <p:ph type="body" sz="quarter" idx="13"/>
          </p:nvPr>
        </p:nvSpPr>
        <p:spPr>
          <a:xfrm>
            <a:off x="815975" y="3211513"/>
            <a:ext cx="3521849" cy="2475609"/>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Picture Placeholder 12" descr="Screenshot"/>
          <p:cNvSpPr>
            <a:spLocks noGrp="1"/>
          </p:cNvSpPr>
          <p:nvPr>
            <p:ph type="pic" sz="quarter" idx="10" hasCustomPrompt="1"/>
          </p:nvPr>
        </p:nvSpPr>
        <p:spPr>
          <a:xfrm>
            <a:off x="4976787" y="1067565"/>
            <a:ext cx="9516215" cy="4850604"/>
          </a:xfrm>
        </p:spPr>
        <p:txBody>
          <a:bodyPr/>
          <a:lstStyle>
            <a:lvl1pPr>
              <a:defRPr/>
            </a:lvl1pPr>
          </a:lstStyle>
          <a:p>
            <a:r>
              <a:rPr lang="en-US" dirty="0"/>
              <a:t>Click icon to insert screenshot</a:t>
            </a:r>
          </a:p>
        </p:txBody>
      </p:sp>
    </p:spTree>
    <p:extLst>
      <p:ext uri="{BB962C8B-B14F-4D97-AF65-F5344CB8AC3E}">
        <p14:creationId xmlns:p14="http://schemas.microsoft.com/office/powerpoint/2010/main" val="196932636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2_Single Quote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838200" y="152400"/>
            <a:ext cx="10515600" cy="914400"/>
          </a:xfrm>
        </p:spPr>
        <p:txBody>
          <a:bodyPr>
            <a:normAutofit/>
          </a:bodyPr>
          <a:lstStyle>
            <a:lvl1pPr algn="r">
              <a:defRPr sz="3600">
                <a:solidFill>
                  <a:schemeClr val="accent2"/>
                </a:solidFill>
              </a:defRPr>
            </a:lvl1pPr>
          </a:lstStyle>
          <a:p>
            <a:r>
              <a:rPr lang="en-US" dirty="0"/>
              <a:t>Click to edit title</a:t>
            </a:r>
          </a:p>
        </p:txBody>
      </p:sp>
      <p:sp>
        <p:nvSpPr>
          <p:cNvPr id="14" name="Text Placeholder 3"/>
          <p:cNvSpPr>
            <a:spLocks noGrp="1"/>
          </p:cNvSpPr>
          <p:nvPr>
            <p:ph type="body" sz="quarter" idx="13"/>
          </p:nvPr>
        </p:nvSpPr>
        <p:spPr>
          <a:xfrm>
            <a:off x="815895" y="1365203"/>
            <a:ext cx="10555696" cy="156718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defRPr>
                <a:solidFill>
                  <a:schemeClr val="bg1"/>
                </a:solidFill>
              </a:defRPr>
            </a:lvl4pPr>
            <a:lvl5pPr>
              <a:defRPr>
                <a:solidFill>
                  <a:schemeClr val="bg1"/>
                </a:solidFill>
              </a:defRPr>
            </a:lvl5pPr>
          </a:lstStyle>
          <a:p>
            <a:pPr lvl="0"/>
            <a:r>
              <a:rPr lang="en-US"/>
              <a:t>Edit Master text styles</a:t>
            </a:r>
          </a:p>
          <a:p>
            <a:pPr lvl="1"/>
            <a:r>
              <a:rPr lang="en-US"/>
              <a:t>Second level</a:t>
            </a:r>
          </a:p>
          <a:p>
            <a:pPr lvl="2"/>
            <a:r>
              <a:rPr lang="en-US"/>
              <a:t>Third level</a:t>
            </a:r>
          </a:p>
        </p:txBody>
      </p:sp>
      <p:pic>
        <p:nvPicPr>
          <p:cNvPr id="15" name="Picture 1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73458" y="3222702"/>
            <a:ext cx="9387470" cy="5283060"/>
          </a:xfrm>
          <a:prstGeom prst="rect">
            <a:avLst/>
          </a:prstGeom>
          <a:ln>
            <a:noFill/>
          </a:ln>
          <a:effectLst>
            <a:outerShdw blurRad="292100" dist="139700" dir="2700000" algn="tl" rotWithShape="0">
              <a:srgbClr val="333333">
                <a:alpha val="65000"/>
              </a:srgbClr>
            </a:outerShdw>
          </a:effectLst>
        </p:spPr>
      </p:pic>
      <p:sp>
        <p:nvSpPr>
          <p:cNvPr id="16" name="Picture Placeholder 12" descr="Screenshot"/>
          <p:cNvSpPr>
            <a:spLocks noGrp="1"/>
          </p:cNvSpPr>
          <p:nvPr>
            <p:ph type="pic" sz="quarter" idx="10" hasCustomPrompt="1"/>
          </p:nvPr>
        </p:nvSpPr>
        <p:spPr>
          <a:xfrm>
            <a:off x="1373459" y="3771871"/>
            <a:ext cx="9287236" cy="4733889"/>
          </a:xfrm>
        </p:spPr>
        <p:txBody>
          <a:bodyPr/>
          <a:lstStyle>
            <a:lvl1pPr>
              <a:defRPr/>
            </a:lvl1pPr>
          </a:lstStyle>
          <a:p>
            <a:r>
              <a:rPr lang="en-US" dirty="0"/>
              <a:t>Click icon to insert screenshot</a:t>
            </a:r>
          </a:p>
        </p:txBody>
      </p:sp>
      <p:sp>
        <p:nvSpPr>
          <p:cNvPr id="6"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fld id="{276FB33B-BCEE-4E25-B97B-A564B0E1024B}" type="datetime1">
              <a:rPr lang="en-US" smtClean="0"/>
              <a:t>10/2/2018</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Optional Tagline Goes Here </a:t>
            </a:r>
            <a:r>
              <a:rPr lang="en-US">
                <a:solidFill>
                  <a:schemeClr val="accent2"/>
                </a:solidFill>
              </a:rPr>
              <a:t>|</a:t>
            </a:r>
            <a:r>
              <a:rPr lang="en-US"/>
              <a:t> mn.gov/websiteurl</a:t>
            </a:r>
            <a:endParaRPr lang="en-US" dirty="0"/>
          </a:p>
        </p:txBody>
      </p:sp>
      <p:sp>
        <p:nvSpPr>
          <p:cNvPr id="8"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4034028452"/>
      </p:ext>
    </p:extLst>
  </p:cSld>
  <p:clrMapOvr>
    <a:masterClrMapping/>
  </p:clrMapOvr>
  <p:hf sldNum="0" hdr="0" ftr="0" dt="0"/>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1_Single Quote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2" name="Rounded Rectangular Callout 11"/>
          <p:cNvSpPr/>
          <p:nvPr userDrawn="1"/>
        </p:nvSpPr>
        <p:spPr>
          <a:xfrm>
            <a:off x="866887" y="601818"/>
            <a:ext cx="10515600" cy="5450408"/>
          </a:xfrm>
          <a:custGeom>
            <a:avLst/>
            <a:gdLst>
              <a:gd name="connsiteX0" fmla="*/ 0 w 10515600"/>
              <a:gd name="connsiteY0" fmla="*/ 805890 h 4835245"/>
              <a:gd name="connsiteX1" fmla="*/ 805890 w 10515600"/>
              <a:gd name="connsiteY1" fmla="*/ 0 h 4835245"/>
              <a:gd name="connsiteX2" fmla="*/ 1752600 w 10515600"/>
              <a:gd name="connsiteY2" fmla="*/ 0 h 4835245"/>
              <a:gd name="connsiteX3" fmla="*/ 1752600 w 10515600"/>
              <a:gd name="connsiteY3" fmla="*/ 0 h 4835245"/>
              <a:gd name="connsiteX4" fmla="*/ 4381500 w 10515600"/>
              <a:gd name="connsiteY4" fmla="*/ 0 h 4835245"/>
              <a:gd name="connsiteX5" fmla="*/ 9709710 w 10515600"/>
              <a:gd name="connsiteY5" fmla="*/ 0 h 4835245"/>
              <a:gd name="connsiteX6" fmla="*/ 10515600 w 10515600"/>
              <a:gd name="connsiteY6" fmla="*/ 805890 h 4835245"/>
              <a:gd name="connsiteX7" fmla="*/ 10515600 w 10515600"/>
              <a:gd name="connsiteY7" fmla="*/ 2820560 h 4835245"/>
              <a:gd name="connsiteX8" fmla="*/ 10515600 w 10515600"/>
              <a:gd name="connsiteY8" fmla="*/ 2820560 h 4835245"/>
              <a:gd name="connsiteX9" fmla="*/ 10515600 w 10515600"/>
              <a:gd name="connsiteY9" fmla="*/ 4029371 h 4835245"/>
              <a:gd name="connsiteX10" fmla="*/ 10515600 w 10515600"/>
              <a:gd name="connsiteY10" fmla="*/ 4029355 h 4835245"/>
              <a:gd name="connsiteX11" fmla="*/ 9709710 w 10515600"/>
              <a:gd name="connsiteY11" fmla="*/ 4835245 h 4835245"/>
              <a:gd name="connsiteX12" fmla="*/ 4381500 w 10515600"/>
              <a:gd name="connsiteY12" fmla="*/ 4835245 h 4835245"/>
              <a:gd name="connsiteX13" fmla="*/ 3067085 w 10515600"/>
              <a:gd name="connsiteY13" fmla="*/ 5439651 h 4835245"/>
              <a:gd name="connsiteX14" fmla="*/ 1752600 w 10515600"/>
              <a:gd name="connsiteY14" fmla="*/ 4835245 h 4835245"/>
              <a:gd name="connsiteX15" fmla="*/ 805890 w 10515600"/>
              <a:gd name="connsiteY15" fmla="*/ 4835245 h 4835245"/>
              <a:gd name="connsiteX16" fmla="*/ 0 w 10515600"/>
              <a:gd name="connsiteY16" fmla="*/ 4029355 h 4835245"/>
              <a:gd name="connsiteX17" fmla="*/ 0 w 10515600"/>
              <a:gd name="connsiteY17" fmla="*/ 4029371 h 4835245"/>
              <a:gd name="connsiteX18" fmla="*/ 0 w 10515600"/>
              <a:gd name="connsiteY18" fmla="*/ 2820560 h 4835245"/>
              <a:gd name="connsiteX19" fmla="*/ 0 w 10515600"/>
              <a:gd name="connsiteY19" fmla="*/ 2820560 h 4835245"/>
              <a:gd name="connsiteX20" fmla="*/ 0 w 10515600"/>
              <a:gd name="connsiteY20" fmla="*/ 805890 h 483524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4381500 w 10515600"/>
              <a:gd name="connsiteY12" fmla="*/ 4835245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2279725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1440628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2552700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34351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02078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515600" h="5450408">
                <a:moveTo>
                  <a:pt x="0" y="805890"/>
                </a:moveTo>
                <a:cubicBezTo>
                  <a:pt x="0" y="360809"/>
                  <a:pt x="360809" y="0"/>
                  <a:pt x="805890" y="0"/>
                </a:cubicBezTo>
                <a:lnTo>
                  <a:pt x="1752600" y="0"/>
                </a:lnTo>
                <a:lnTo>
                  <a:pt x="1752600" y="0"/>
                </a:lnTo>
                <a:lnTo>
                  <a:pt x="4381500" y="0"/>
                </a:lnTo>
                <a:lnTo>
                  <a:pt x="9709710" y="0"/>
                </a:lnTo>
                <a:cubicBezTo>
                  <a:pt x="10154791" y="0"/>
                  <a:pt x="10515600" y="360809"/>
                  <a:pt x="10515600" y="805890"/>
                </a:cubicBezTo>
                <a:lnTo>
                  <a:pt x="10515600" y="2820560"/>
                </a:lnTo>
                <a:lnTo>
                  <a:pt x="10515600" y="2820560"/>
                </a:lnTo>
                <a:lnTo>
                  <a:pt x="10515600" y="4029371"/>
                </a:lnTo>
                <a:lnTo>
                  <a:pt x="10515600" y="4029355"/>
                </a:lnTo>
                <a:cubicBezTo>
                  <a:pt x="10515600" y="4474436"/>
                  <a:pt x="10154791" y="4835245"/>
                  <a:pt x="9709710" y="4835245"/>
                </a:cubicBezTo>
                <a:lnTo>
                  <a:pt x="2552700" y="4846003"/>
                </a:lnTo>
                <a:lnTo>
                  <a:pt x="2002078" y="5450408"/>
                </a:lnTo>
                <a:lnTo>
                  <a:pt x="1440628" y="4824487"/>
                </a:lnTo>
                <a:lnTo>
                  <a:pt x="805890" y="4835245"/>
                </a:lnTo>
                <a:cubicBezTo>
                  <a:pt x="360809" y="4835245"/>
                  <a:pt x="0" y="4474436"/>
                  <a:pt x="0" y="4029355"/>
                </a:cubicBezTo>
                <a:lnTo>
                  <a:pt x="0" y="4029371"/>
                </a:lnTo>
                <a:lnTo>
                  <a:pt x="0" y="2820560"/>
                </a:lnTo>
                <a:lnTo>
                  <a:pt x="0" y="2820560"/>
                </a:lnTo>
                <a:lnTo>
                  <a:pt x="0" y="80589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1"/>
          <p:cNvSpPr>
            <a:spLocks noGrp="1"/>
          </p:cNvSpPr>
          <p:nvPr>
            <p:ph type="title" hasCustomPrompt="1"/>
          </p:nvPr>
        </p:nvSpPr>
        <p:spPr>
          <a:xfrm>
            <a:off x="1387736" y="1438507"/>
            <a:ext cx="9488245" cy="2219093"/>
          </a:xfrm>
        </p:spPr>
        <p:txBody>
          <a:bodyPr>
            <a:noAutofit/>
          </a:bodyPr>
          <a:lstStyle>
            <a:lvl1pPr algn="ctr">
              <a:tabLst>
                <a:tab pos="3770313" algn="l"/>
              </a:tabLst>
              <a:defRPr sz="5000" baseline="0">
                <a:solidFill>
                  <a:schemeClr val="accent1"/>
                </a:solidFill>
              </a:defRPr>
            </a:lvl1pPr>
          </a:lstStyle>
          <a:p>
            <a:r>
              <a:rPr lang="en-US" dirty="0"/>
              <a:t>“Click to edit quote.”</a:t>
            </a:r>
          </a:p>
        </p:txBody>
      </p:sp>
      <p:sp>
        <p:nvSpPr>
          <p:cNvPr id="8" name="Text Placeholder 6"/>
          <p:cNvSpPr>
            <a:spLocks noGrp="1"/>
          </p:cNvSpPr>
          <p:nvPr>
            <p:ph type="body" sz="quarter" idx="13" hasCustomPrompt="1"/>
          </p:nvPr>
        </p:nvSpPr>
        <p:spPr>
          <a:xfrm>
            <a:off x="1387736" y="4126416"/>
            <a:ext cx="9488245" cy="1015739"/>
          </a:xfrm>
        </p:spPr>
        <p:txBody>
          <a:bodyPr anchor="ctr">
            <a:normAutofit/>
          </a:bodyPr>
          <a:lstStyle>
            <a:lvl1pPr marL="0" indent="0" algn="ctr">
              <a:buNone/>
              <a:defRPr sz="2400" i="1" baseline="0">
                <a:solidFill>
                  <a:schemeClr val="tx2"/>
                </a:solidFill>
              </a:defRPr>
            </a:lvl1pPr>
          </a:lstStyle>
          <a:p>
            <a:pPr lvl="0"/>
            <a:r>
              <a:rPr lang="en-US" dirty="0"/>
              <a:t>- Click to edit name or subtext</a:t>
            </a:r>
          </a:p>
        </p:txBody>
      </p:sp>
      <p:sp>
        <p:nvSpPr>
          <p:cNvPr id="10"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fld id="{276FB33B-BCEE-4E25-B97B-A564B0E1024B}" type="datetime1">
              <a:rPr lang="en-US" smtClean="0"/>
              <a:t>10/2/2018</a:t>
            </a:fld>
            <a:endParaRPr lang="en-US" dirty="0"/>
          </a:p>
        </p:txBody>
      </p:sp>
      <p:sp>
        <p:nvSpPr>
          <p:cNvPr id="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Optional Tagline Goes Here </a:t>
            </a:r>
            <a:r>
              <a:rPr lang="en-US">
                <a:solidFill>
                  <a:schemeClr val="accent2"/>
                </a:solidFill>
              </a:rPr>
              <a:t>|</a:t>
            </a:r>
            <a:r>
              <a:rPr lang="en-US"/>
              <a:t> mn.gov/websiteurl</a:t>
            </a:r>
            <a:endParaRPr lang="en-US" dirty="0"/>
          </a:p>
        </p:txBody>
      </p:sp>
      <p:sp>
        <p:nvSpPr>
          <p:cNvPr id="11"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25396629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8_Title and Content (Solid Dar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Rounded Rectangular Callout 11"/>
          <p:cNvSpPr/>
          <p:nvPr userDrawn="1"/>
        </p:nvSpPr>
        <p:spPr>
          <a:xfrm>
            <a:off x="866887" y="601818"/>
            <a:ext cx="10515600" cy="5450408"/>
          </a:xfrm>
          <a:custGeom>
            <a:avLst/>
            <a:gdLst>
              <a:gd name="connsiteX0" fmla="*/ 0 w 10515600"/>
              <a:gd name="connsiteY0" fmla="*/ 805890 h 4835245"/>
              <a:gd name="connsiteX1" fmla="*/ 805890 w 10515600"/>
              <a:gd name="connsiteY1" fmla="*/ 0 h 4835245"/>
              <a:gd name="connsiteX2" fmla="*/ 1752600 w 10515600"/>
              <a:gd name="connsiteY2" fmla="*/ 0 h 4835245"/>
              <a:gd name="connsiteX3" fmla="*/ 1752600 w 10515600"/>
              <a:gd name="connsiteY3" fmla="*/ 0 h 4835245"/>
              <a:gd name="connsiteX4" fmla="*/ 4381500 w 10515600"/>
              <a:gd name="connsiteY4" fmla="*/ 0 h 4835245"/>
              <a:gd name="connsiteX5" fmla="*/ 9709710 w 10515600"/>
              <a:gd name="connsiteY5" fmla="*/ 0 h 4835245"/>
              <a:gd name="connsiteX6" fmla="*/ 10515600 w 10515600"/>
              <a:gd name="connsiteY6" fmla="*/ 805890 h 4835245"/>
              <a:gd name="connsiteX7" fmla="*/ 10515600 w 10515600"/>
              <a:gd name="connsiteY7" fmla="*/ 2820560 h 4835245"/>
              <a:gd name="connsiteX8" fmla="*/ 10515600 w 10515600"/>
              <a:gd name="connsiteY8" fmla="*/ 2820560 h 4835245"/>
              <a:gd name="connsiteX9" fmla="*/ 10515600 w 10515600"/>
              <a:gd name="connsiteY9" fmla="*/ 4029371 h 4835245"/>
              <a:gd name="connsiteX10" fmla="*/ 10515600 w 10515600"/>
              <a:gd name="connsiteY10" fmla="*/ 4029355 h 4835245"/>
              <a:gd name="connsiteX11" fmla="*/ 9709710 w 10515600"/>
              <a:gd name="connsiteY11" fmla="*/ 4835245 h 4835245"/>
              <a:gd name="connsiteX12" fmla="*/ 4381500 w 10515600"/>
              <a:gd name="connsiteY12" fmla="*/ 4835245 h 4835245"/>
              <a:gd name="connsiteX13" fmla="*/ 3067085 w 10515600"/>
              <a:gd name="connsiteY13" fmla="*/ 5439651 h 4835245"/>
              <a:gd name="connsiteX14" fmla="*/ 1752600 w 10515600"/>
              <a:gd name="connsiteY14" fmla="*/ 4835245 h 4835245"/>
              <a:gd name="connsiteX15" fmla="*/ 805890 w 10515600"/>
              <a:gd name="connsiteY15" fmla="*/ 4835245 h 4835245"/>
              <a:gd name="connsiteX16" fmla="*/ 0 w 10515600"/>
              <a:gd name="connsiteY16" fmla="*/ 4029355 h 4835245"/>
              <a:gd name="connsiteX17" fmla="*/ 0 w 10515600"/>
              <a:gd name="connsiteY17" fmla="*/ 4029371 h 4835245"/>
              <a:gd name="connsiteX18" fmla="*/ 0 w 10515600"/>
              <a:gd name="connsiteY18" fmla="*/ 2820560 h 4835245"/>
              <a:gd name="connsiteX19" fmla="*/ 0 w 10515600"/>
              <a:gd name="connsiteY19" fmla="*/ 2820560 h 4835245"/>
              <a:gd name="connsiteX20" fmla="*/ 0 w 10515600"/>
              <a:gd name="connsiteY20" fmla="*/ 805890 h 483524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4381500 w 10515600"/>
              <a:gd name="connsiteY12" fmla="*/ 4835245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2279725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1440628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2552700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34351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02078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515600" h="5450408">
                <a:moveTo>
                  <a:pt x="0" y="805890"/>
                </a:moveTo>
                <a:cubicBezTo>
                  <a:pt x="0" y="360809"/>
                  <a:pt x="360809" y="0"/>
                  <a:pt x="805890" y="0"/>
                </a:cubicBezTo>
                <a:lnTo>
                  <a:pt x="1752600" y="0"/>
                </a:lnTo>
                <a:lnTo>
                  <a:pt x="1752600" y="0"/>
                </a:lnTo>
                <a:lnTo>
                  <a:pt x="4381500" y="0"/>
                </a:lnTo>
                <a:lnTo>
                  <a:pt x="9709710" y="0"/>
                </a:lnTo>
                <a:cubicBezTo>
                  <a:pt x="10154791" y="0"/>
                  <a:pt x="10515600" y="360809"/>
                  <a:pt x="10515600" y="805890"/>
                </a:cubicBezTo>
                <a:lnTo>
                  <a:pt x="10515600" y="2820560"/>
                </a:lnTo>
                <a:lnTo>
                  <a:pt x="10515600" y="2820560"/>
                </a:lnTo>
                <a:lnTo>
                  <a:pt x="10515600" y="4029371"/>
                </a:lnTo>
                <a:lnTo>
                  <a:pt x="10515600" y="4029355"/>
                </a:lnTo>
                <a:cubicBezTo>
                  <a:pt x="10515600" y="4474436"/>
                  <a:pt x="10154791" y="4835245"/>
                  <a:pt x="9709710" y="4835245"/>
                </a:cubicBezTo>
                <a:lnTo>
                  <a:pt x="2552700" y="4846003"/>
                </a:lnTo>
                <a:lnTo>
                  <a:pt x="2002078" y="5450408"/>
                </a:lnTo>
                <a:lnTo>
                  <a:pt x="1440628" y="4824487"/>
                </a:lnTo>
                <a:lnTo>
                  <a:pt x="805890" y="4835245"/>
                </a:lnTo>
                <a:cubicBezTo>
                  <a:pt x="360809" y="4835245"/>
                  <a:pt x="0" y="4474436"/>
                  <a:pt x="0" y="4029355"/>
                </a:cubicBezTo>
                <a:lnTo>
                  <a:pt x="0" y="4029371"/>
                </a:lnTo>
                <a:lnTo>
                  <a:pt x="0" y="2820560"/>
                </a:lnTo>
                <a:lnTo>
                  <a:pt x="0" y="2820560"/>
                </a:lnTo>
                <a:lnTo>
                  <a:pt x="0" y="80589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itle 1"/>
          <p:cNvSpPr>
            <a:spLocks noGrp="1"/>
          </p:cNvSpPr>
          <p:nvPr>
            <p:ph type="title" hasCustomPrompt="1"/>
          </p:nvPr>
        </p:nvSpPr>
        <p:spPr>
          <a:xfrm>
            <a:off x="1387736" y="1438507"/>
            <a:ext cx="9488245" cy="2219093"/>
          </a:xfrm>
        </p:spPr>
        <p:txBody>
          <a:bodyPr>
            <a:noAutofit/>
          </a:bodyPr>
          <a:lstStyle>
            <a:lvl1pPr algn="ctr">
              <a:tabLst>
                <a:tab pos="3770313" algn="l"/>
              </a:tabLst>
              <a:defRPr sz="5000" baseline="0">
                <a:solidFill>
                  <a:schemeClr val="accent1"/>
                </a:solidFill>
              </a:defRPr>
            </a:lvl1pPr>
          </a:lstStyle>
          <a:p>
            <a:r>
              <a:rPr lang="en-US" dirty="0"/>
              <a:t>“Click to edit quote.”</a:t>
            </a:r>
          </a:p>
        </p:txBody>
      </p:sp>
      <p:sp>
        <p:nvSpPr>
          <p:cNvPr id="15" name="Text Placeholder 6"/>
          <p:cNvSpPr>
            <a:spLocks noGrp="1"/>
          </p:cNvSpPr>
          <p:nvPr>
            <p:ph type="body" sz="quarter" idx="13" hasCustomPrompt="1"/>
          </p:nvPr>
        </p:nvSpPr>
        <p:spPr>
          <a:xfrm>
            <a:off x="1387736" y="4126416"/>
            <a:ext cx="9488245" cy="1015739"/>
          </a:xfrm>
        </p:spPr>
        <p:txBody>
          <a:bodyPr anchor="ctr">
            <a:normAutofit/>
          </a:bodyPr>
          <a:lstStyle>
            <a:lvl1pPr marL="0" indent="0" algn="ctr">
              <a:buNone/>
              <a:defRPr sz="2400" i="1" baseline="0">
                <a:solidFill>
                  <a:schemeClr val="tx2"/>
                </a:solidFill>
              </a:defRPr>
            </a:lvl1pPr>
          </a:lstStyle>
          <a:p>
            <a:pPr lvl="0"/>
            <a:r>
              <a:rPr lang="en-US" dirty="0"/>
              <a:t>- Click to edit name or subtext</a:t>
            </a:r>
          </a:p>
        </p:txBody>
      </p:sp>
      <p:sp>
        <p:nvSpPr>
          <p:cNvPr id="16"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fld id="{276FB33B-BCEE-4E25-B97B-A564B0E1024B}" type="datetime1">
              <a:rPr lang="en-US" smtClean="0"/>
              <a:t>10/2/2018</a:t>
            </a:fld>
            <a:endParaRPr lang="en-US" dirty="0"/>
          </a:p>
        </p:txBody>
      </p:sp>
      <p:sp>
        <p:nvSpPr>
          <p:cNvPr id="18"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Optional Tagline Goes Here </a:t>
            </a:r>
            <a:r>
              <a:rPr lang="en-US">
                <a:solidFill>
                  <a:schemeClr val="accent2"/>
                </a:solidFill>
              </a:rPr>
              <a:t>|</a:t>
            </a:r>
            <a:r>
              <a:rPr lang="en-US"/>
              <a:t> mn.gov/websiteurl</a:t>
            </a:r>
            <a:endParaRPr lang="en-US" dirty="0"/>
          </a:p>
        </p:txBody>
      </p:sp>
      <p:sp>
        <p:nvSpPr>
          <p:cNvPr id="19"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434411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genda">
    <p:bg>
      <p:bgPr>
        <a:solidFill>
          <a:srgbClr val="E8E8E8"/>
        </a:solidFill>
        <a:effectLst/>
      </p:bgPr>
    </p:bg>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tx1"/>
              </a:solidFill>
            </a:endParaRPr>
          </a:p>
        </p:txBody>
      </p:sp>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Agenda</a:t>
            </a:r>
          </a:p>
        </p:txBody>
      </p:sp>
      <p:sp>
        <p:nvSpPr>
          <p:cNvPr id="12" name="Table Placeholder 9"/>
          <p:cNvSpPr>
            <a:spLocks noGrp="1"/>
          </p:cNvSpPr>
          <p:nvPr>
            <p:ph type="tbl" sz="quarter" idx="13"/>
          </p:nvPr>
        </p:nvSpPr>
        <p:spPr>
          <a:xfrm>
            <a:off x="838200" y="1335088"/>
            <a:ext cx="10515600" cy="4841875"/>
          </a:xfrm>
        </p:spPr>
        <p:txBody>
          <a:bodyPr/>
          <a:lstStyle/>
          <a:p>
            <a:r>
              <a:rPr lang="en-US"/>
              <a:t>Click icon to add table</a:t>
            </a:r>
          </a:p>
        </p:txBody>
      </p:sp>
      <p:sp>
        <p:nvSpPr>
          <p:cNvPr id="4" name="Date Placeholder 3"/>
          <p:cNvSpPr>
            <a:spLocks noGrp="1"/>
          </p:cNvSpPr>
          <p:nvPr>
            <p:ph type="dt" sz="half" idx="10"/>
          </p:nvPr>
        </p:nvSpPr>
        <p:spPr/>
        <p:txBody>
          <a:bodyPr/>
          <a:lstStyle/>
          <a:p>
            <a:fld id="{9A198C9B-0587-4A1E-9E03-E4C9FE222F08}" type="datetime1">
              <a:rPr lang="en-US" smtClean="0"/>
              <a:t>10/2/2018</a:t>
            </a:fld>
            <a:endParaRPr lang="en-US" dirty="0"/>
          </a:p>
        </p:txBody>
      </p:sp>
      <p:sp>
        <p:nvSpPr>
          <p:cNvPr id="11"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
        <p:nvSpPr>
          <p:cNvPr id="9" name="Rectangle 8"/>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7996441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Full Image Black Circle Overlay">
    <p:bg>
      <p:bgPr>
        <a:solidFill>
          <a:schemeClr val="bg1"/>
        </a:solidFill>
        <a:effectLst/>
      </p:bgPr>
    </p:bg>
    <p:spTree>
      <p:nvGrpSpPr>
        <p:cNvPr id="1" name=""/>
        <p:cNvGrpSpPr/>
        <p:nvPr/>
      </p:nvGrpSpPr>
      <p:grpSpPr>
        <a:xfrm>
          <a:off x="0" y="0"/>
          <a:ext cx="0" cy="0"/>
          <a:chOff x="0" y="0"/>
          <a:chExt cx="0" cy="0"/>
        </a:xfrm>
      </p:grpSpPr>
      <p:sp>
        <p:nvSpPr>
          <p:cNvPr id="7" name="Picture Placeholder 6"/>
          <p:cNvSpPr>
            <a:spLocks noGrp="1"/>
          </p:cNvSpPr>
          <p:nvPr>
            <p:ph type="pic" sz="quarter" idx="13"/>
          </p:nvPr>
        </p:nvSpPr>
        <p:spPr>
          <a:xfrm>
            <a:off x="0" y="0"/>
            <a:ext cx="12192000" cy="6858000"/>
          </a:xfrm>
        </p:spPr>
        <p:txBody>
          <a:bodyPr/>
          <a:lstStyle/>
          <a:p>
            <a:r>
              <a:rPr lang="en-US"/>
              <a:t>Click icon to add picture</a:t>
            </a:r>
            <a:endParaRPr lang="en-US" dirty="0"/>
          </a:p>
        </p:txBody>
      </p:sp>
      <p:sp>
        <p:nvSpPr>
          <p:cNvPr id="2" name="Title 1"/>
          <p:cNvSpPr>
            <a:spLocks noGrp="1"/>
          </p:cNvSpPr>
          <p:nvPr>
            <p:ph type="title" hasCustomPrompt="1"/>
          </p:nvPr>
        </p:nvSpPr>
        <p:spPr>
          <a:xfrm>
            <a:off x="6146624" y="685800"/>
            <a:ext cx="5486400" cy="5486400"/>
          </a:xfrm>
          <a:prstGeom prst="ellipse">
            <a:avLst/>
          </a:prstGeom>
          <a:solidFill>
            <a:srgbClr val="003865">
              <a:alpha val="87843"/>
            </a:srgbClr>
          </a:solidFill>
        </p:spPr>
        <p:txBody>
          <a:bodyPr>
            <a:noAutofit/>
          </a:bodyPr>
          <a:lstStyle>
            <a:lvl1pPr algn="ctr">
              <a:tabLst>
                <a:tab pos="2341563" algn="l"/>
                <a:tab pos="3770313" algn="l"/>
              </a:tabLst>
              <a:defRPr sz="5500" baseline="0">
                <a:solidFill>
                  <a:schemeClr val="bg1"/>
                </a:solidFill>
              </a:defRPr>
            </a:lvl1pPr>
          </a:lstStyle>
          <a:p>
            <a:r>
              <a:rPr lang="en-US" dirty="0"/>
              <a:t>Click to edit title</a:t>
            </a:r>
          </a:p>
        </p:txBody>
      </p:sp>
      <p:sp>
        <p:nvSpPr>
          <p:cNvPr id="3" name="Date Placeholder 2"/>
          <p:cNvSpPr>
            <a:spLocks noGrp="1"/>
          </p:cNvSpPr>
          <p:nvPr>
            <p:ph type="dt" sz="half" idx="10"/>
          </p:nvPr>
        </p:nvSpPr>
        <p:spPr/>
        <p:txBody>
          <a:bodyPr/>
          <a:lstStyle>
            <a:lvl1pPr>
              <a:defRPr>
                <a:solidFill>
                  <a:schemeClr val="bg1"/>
                </a:solidFill>
              </a:defRPr>
            </a:lvl1pPr>
          </a:lstStyle>
          <a:p>
            <a:fld id="{37C3B6E0-E413-4EA2-9B23-AF69A1623F89}" type="datetime1">
              <a:rPr lang="en-US" smtClean="0"/>
              <a:t>10/2/2018</a:t>
            </a:fld>
            <a:endParaRPr lang="en-US" dirty="0"/>
          </a:p>
        </p:txBody>
      </p:sp>
      <p:sp>
        <p:nvSpPr>
          <p:cNvPr id="5" name="Footer Placeholder 4"/>
          <p:cNvSpPr>
            <a:spLocks noGrp="1"/>
          </p:cNvSpPr>
          <p:nvPr>
            <p:ph type="ftr" sz="quarter" idx="12"/>
          </p:nvPr>
        </p:nvSpPr>
        <p:spPr/>
        <p:txBody>
          <a:bodyPr/>
          <a:lstStyle>
            <a:lvl1pPr>
              <a:defRPr>
                <a:solidFill>
                  <a:schemeClr val="bg1"/>
                </a:solidFill>
              </a:defRPr>
            </a:lvl1pPr>
          </a:lstStyle>
          <a:p>
            <a:r>
              <a:rPr lang="en-US"/>
              <a:t>Optional Tagline Goes Here </a:t>
            </a:r>
            <a:r>
              <a:rPr lang="en-US">
                <a:solidFill>
                  <a:schemeClr val="accent2"/>
                </a:solidFill>
              </a:rPr>
              <a:t>|</a:t>
            </a:r>
            <a:r>
              <a:rPr lang="en-US"/>
              <a:t> mn.gov/websiteurl</a:t>
            </a:r>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4092258399"/>
      </p:ext>
    </p:extLst>
  </p:cSld>
  <p:clrMapOvr>
    <a:masterClrMapping/>
  </p:clrMapOvr>
  <p:hf sldNum="0" hdr="0" ftr="0" dt="0"/>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Full Image Multiple Circle Overlay">
    <p:bg>
      <p:bgPr>
        <a:solidFill>
          <a:schemeClr val="bg1"/>
        </a:solidFill>
        <a:effectLst/>
      </p:bgPr>
    </p:bg>
    <p:spTree>
      <p:nvGrpSpPr>
        <p:cNvPr id="1" name=""/>
        <p:cNvGrpSpPr/>
        <p:nvPr/>
      </p:nvGrpSpPr>
      <p:grpSpPr>
        <a:xfrm>
          <a:off x="0" y="0"/>
          <a:ext cx="0" cy="0"/>
          <a:chOff x="0" y="0"/>
          <a:chExt cx="0" cy="0"/>
        </a:xfrm>
      </p:grpSpPr>
      <p:sp>
        <p:nvSpPr>
          <p:cNvPr id="10" name="Picture Placeholder 6"/>
          <p:cNvSpPr>
            <a:spLocks noGrp="1"/>
          </p:cNvSpPr>
          <p:nvPr>
            <p:ph type="pic" sz="quarter" idx="15"/>
          </p:nvPr>
        </p:nvSpPr>
        <p:spPr>
          <a:xfrm>
            <a:off x="0" y="0"/>
            <a:ext cx="12192000" cy="6858000"/>
          </a:xfrm>
        </p:spPr>
        <p:txBody>
          <a:bodyPr/>
          <a:lstStyle/>
          <a:p>
            <a:r>
              <a:rPr lang="en-US"/>
              <a:t>Click icon to add picture</a:t>
            </a:r>
            <a:endParaRPr lang="en-US" dirty="0"/>
          </a:p>
        </p:txBody>
      </p:sp>
      <p:sp>
        <p:nvSpPr>
          <p:cNvPr id="2" name="Title 1"/>
          <p:cNvSpPr>
            <a:spLocks noGrp="1"/>
          </p:cNvSpPr>
          <p:nvPr>
            <p:ph type="title" hasCustomPrompt="1"/>
          </p:nvPr>
        </p:nvSpPr>
        <p:spPr>
          <a:xfrm>
            <a:off x="5720397" y="912530"/>
            <a:ext cx="4661388" cy="4661388"/>
          </a:xfrm>
          <a:prstGeom prst="ellipse">
            <a:avLst/>
          </a:prstGeom>
          <a:solidFill>
            <a:srgbClr val="003865">
              <a:alpha val="87843"/>
            </a:srgbClr>
          </a:solidFill>
        </p:spPr>
        <p:txBody>
          <a:bodyPr>
            <a:noAutofit/>
          </a:bodyPr>
          <a:lstStyle>
            <a:lvl1pPr algn="ctr">
              <a:tabLst>
                <a:tab pos="3770313" algn="l"/>
              </a:tabLst>
              <a:defRPr sz="4500" baseline="0">
                <a:solidFill>
                  <a:schemeClr val="bg1"/>
                </a:solidFill>
              </a:defRPr>
            </a:lvl1pPr>
          </a:lstStyle>
          <a:p>
            <a:r>
              <a:rPr lang="en-US" dirty="0"/>
              <a:t>Click to edit title</a:t>
            </a:r>
          </a:p>
        </p:txBody>
      </p:sp>
      <p:sp>
        <p:nvSpPr>
          <p:cNvPr id="9" name="Text Placeholder 7"/>
          <p:cNvSpPr>
            <a:spLocks noGrp="1"/>
          </p:cNvSpPr>
          <p:nvPr>
            <p:ph type="body" sz="quarter" idx="14" hasCustomPrompt="1"/>
          </p:nvPr>
        </p:nvSpPr>
        <p:spPr>
          <a:xfrm>
            <a:off x="9544816" y="524007"/>
            <a:ext cx="2155300" cy="2155300"/>
          </a:xfrm>
          <a:prstGeom prst="ellipse">
            <a:avLst/>
          </a:prstGeom>
          <a:solidFill>
            <a:srgbClr val="78BE21">
              <a:alpha val="87843"/>
            </a:srgbClr>
          </a:solidFill>
        </p:spPr>
        <p:txBody>
          <a:bodyPr anchor="ctr">
            <a:normAutofit/>
          </a:bodyPr>
          <a:lstStyle>
            <a:lvl1pPr marL="0" indent="0" algn="ctr">
              <a:buNone/>
              <a:defRPr sz="2500" baseline="0">
                <a:solidFill>
                  <a:schemeClr val="tx2"/>
                </a:solidFill>
                <a:latin typeface="+mn-lt"/>
              </a:defRPr>
            </a:lvl1pPr>
          </a:lstStyle>
          <a:p>
            <a:pPr lvl="0"/>
            <a:r>
              <a:rPr lang="en-US" dirty="0"/>
              <a:t>Second Point</a:t>
            </a:r>
          </a:p>
        </p:txBody>
      </p:sp>
      <p:sp>
        <p:nvSpPr>
          <p:cNvPr id="8" name="Text Placeholder 7"/>
          <p:cNvSpPr>
            <a:spLocks noGrp="1"/>
          </p:cNvSpPr>
          <p:nvPr>
            <p:ph type="body" sz="quarter" idx="13" hasCustomPrompt="1"/>
          </p:nvPr>
        </p:nvSpPr>
        <p:spPr>
          <a:xfrm>
            <a:off x="9251002" y="3581845"/>
            <a:ext cx="2637978" cy="2637978"/>
          </a:xfrm>
          <a:prstGeom prst="ellipse">
            <a:avLst/>
          </a:prstGeom>
          <a:solidFill>
            <a:srgbClr val="000000">
              <a:alpha val="87843"/>
            </a:srgbClr>
          </a:solidFill>
        </p:spPr>
        <p:txBody>
          <a:bodyPr anchor="ctr">
            <a:normAutofit/>
          </a:bodyPr>
          <a:lstStyle>
            <a:lvl1pPr marL="0" indent="0" algn="ctr">
              <a:buNone/>
              <a:defRPr sz="2500" baseline="0">
                <a:solidFill>
                  <a:schemeClr val="bg1"/>
                </a:solidFill>
                <a:latin typeface="+mn-lt"/>
              </a:defRPr>
            </a:lvl1pPr>
          </a:lstStyle>
          <a:p>
            <a:pPr lvl="0"/>
            <a:r>
              <a:rPr lang="en-US" dirty="0"/>
              <a:t>Third Point</a:t>
            </a:r>
          </a:p>
        </p:txBody>
      </p:sp>
      <p:sp>
        <p:nvSpPr>
          <p:cNvPr id="3" name="Date Placeholder 2"/>
          <p:cNvSpPr>
            <a:spLocks noGrp="1"/>
          </p:cNvSpPr>
          <p:nvPr>
            <p:ph type="dt" sz="half" idx="10"/>
          </p:nvPr>
        </p:nvSpPr>
        <p:spPr/>
        <p:txBody>
          <a:bodyPr/>
          <a:lstStyle>
            <a:lvl1pPr>
              <a:defRPr>
                <a:solidFill>
                  <a:schemeClr val="bg1"/>
                </a:solidFill>
              </a:defRPr>
            </a:lvl1pPr>
          </a:lstStyle>
          <a:p>
            <a:fld id="{438A7556-21FA-4204-9DD6-1F6FDEC2C796}" type="datetime1">
              <a:rPr lang="en-US" smtClean="0"/>
              <a:t>10/2/2018</a:t>
            </a:fld>
            <a:endParaRPr lang="en-US" dirty="0"/>
          </a:p>
        </p:txBody>
      </p:sp>
      <p:sp>
        <p:nvSpPr>
          <p:cNvPr id="5" name="Footer Placeholder 4"/>
          <p:cNvSpPr>
            <a:spLocks noGrp="1"/>
          </p:cNvSpPr>
          <p:nvPr>
            <p:ph type="ftr" sz="quarter" idx="12"/>
          </p:nvPr>
        </p:nvSpPr>
        <p:spPr/>
        <p:txBody>
          <a:bodyPr/>
          <a:lstStyle>
            <a:lvl1pPr>
              <a:defRPr>
                <a:solidFill>
                  <a:schemeClr val="bg1"/>
                </a:solidFill>
              </a:defRPr>
            </a:lvl1pPr>
          </a:lstStyle>
          <a:p>
            <a:r>
              <a:rPr lang="en-US"/>
              <a:t>Optional Tagline Goes Here </a:t>
            </a:r>
            <a:r>
              <a:rPr lang="en-US">
                <a:solidFill>
                  <a:schemeClr val="accent2"/>
                </a:solidFill>
              </a:rPr>
              <a:t>|</a:t>
            </a:r>
            <a:r>
              <a:rPr lang="en-US"/>
              <a:t> mn.gov/websiteurl</a:t>
            </a:r>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911004216"/>
      </p:ext>
    </p:extLst>
  </p:cSld>
  <p:clrMapOvr>
    <a:masterClrMapping/>
  </p:clrMapOvr>
  <p:hf sldNum="0" hdr="0" ftr="0" dt="0"/>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Quote Black Box Overlay">
    <p:bg>
      <p:bgPr>
        <a:solidFill>
          <a:schemeClr val="bg1"/>
        </a:solidFill>
        <a:effectLst/>
      </p:bgPr>
    </p:bg>
    <p:spTree>
      <p:nvGrpSpPr>
        <p:cNvPr id="1" name=""/>
        <p:cNvGrpSpPr/>
        <p:nvPr/>
      </p:nvGrpSpPr>
      <p:grpSpPr>
        <a:xfrm>
          <a:off x="0" y="0"/>
          <a:ext cx="0" cy="0"/>
          <a:chOff x="0" y="0"/>
          <a:chExt cx="0" cy="0"/>
        </a:xfrm>
      </p:grpSpPr>
      <p:sp>
        <p:nvSpPr>
          <p:cNvPr id="7" name="Picture Placeholder 6"/>
          <p:cNvSpPr>
            <a:spLocks noGrp="1"/>
          </p:cNvSpPr>
          <p:nvPr>
            <p:ph type="pic" sz="quarter" idx="13"/>
          </p:nvPr>
        </p:nvSpPr>
        <p:spPr>
          <a:xfrm>
            <a:off x="0" y="0"/>
            <a:ext cx="12192000" cy="6858000"/>
          </a:xfrm>
        </p:spPr>
        <p:txBody>
          <a:bodyPr/>
          <a:lstStyle/>
          <a:p>
            <a:r>
              <a:rPr lang="en-US"/>
              <a:t>Click icon to add picture</a:t>
            </a:r>
          </a:p>
        </p:txBody>
      </p:sp>
      <p:sp>
        <p:nvSpPr>
          <p:cNvPr id="2" name="Title 1"/>
          <p:cNvSpPr>
            <a:spLocks noGrp="1"/>
          </p:cNvSpPr>
          <p:nvPr>
            <p:ph type="title" hasCustomPrompt="1"/>
          </p:nvPr>
        </p:nvSpPr>
        <p:spPr>
          <a:xfrm>
            <a:off x="2299475" y="1609867"/>
            <a:ext cx="7593051" cy="3638266"/>
          </a:xfrm>
          <a:solidFill>
            <a:schemeClr val="tx1">
              <a:alpha val="88000"/>
            </a:schemeClr>
          </a:solidFill>
        </p:spPr>
        <p:txBody>
          <a:bodyPr>
            <a:noAutofit/>
          </a:bodyPr>
          <a:lstStyle>
            <a:lvl1pPr algn="ctr">
              <a:spcAft>
                <a:spcPts val="1000"/>
              </a:spcAft>
              <a:tabLst>
                <a:tab pos="3770313" algn="l"/>
              </a:tabLst>
              <a:defRPr sz="7000" baseline="0">
                <a:solidFill>
                  <a:schemeClr val="bg1"/>
                </a:solidFill>
              </a:defRPr>
            </a:lvl1pPr>
          </a:lstStyle>
          <a:p>
            <a:r>
              <a:rPr lang="en-US" dirty="0"/>
              <a:t>Quote or </a:t>
            </a:r>
            <a:br>
              <a:rPr lang="en-US" dirty="0"/>
            </a:br>
            <a:r>
              <a:rPr lang="en-US" dirty="0"/>
              <a:t>Statement</a:t>
            </a:r>
          </a:p>
        </p:txBody>
      </p:sp>
      <p:sp>
        <p:nvSpPr>
          <p:cNvPr id="3" name="Date Placeholder 2"/>
          <p:cNvSpPr>
            <a:spLocks noGrp="1"/>
          </p:cNvSpPr>
          <p:nvPr>
            <p:ph type="dt" sz="half" idx="10"/>
          </p:nvPr>
        </p:nvSpPr>
        <p:spPr/>
        <p:txBody>
          <a:bodyPr/>
          <a:lstStyle>
            <a:lvl1pPr>
              <a:defRPr>
                <a:solidFill>
                  <a:schemeClr val="bg1"/>
                </a:solidFill>
              </a:defRPr>
            </a:lvl1pPr>
          </a:lstStyle>
          <a:p>
            <a:fld id="{0EB49D9C-C4C1-46A9-AED8-599F8B47287F}" type="datetime1">
              <a:rPr lang="en-US" smtClean="0"/>
              <a:t>10/2/2018</a:t>
            </a:fld>
            <a:endParaRPr lang="en-US" dirty="0"/>
          </a:p>
        </p:txBody>
      </p:sp>
      <p:sp>
        <p:nvSpPr>
          <p:cNvPr id="5" name="Footer Placeholder 4"/>
          <p:cNvSpPr>
            <a:spLocks noGrp="1"/>
          </p:cNvSpPr>
          <p:nvPr>
            <p:ph type="ftr" sz="quarter" idx="12"/>
          </p:nvPr>
        </p:nvSpPr>
        <p:spPr/>
        <p:txBody>
          <a:bodyPr/>
          <a:lstStyle>
            <a:lvl1pPr>
              <a:defRPr>
                <a:solidFill>
                  <a:schemeClr val="bg1"/>
                </a:solidFill>
              </a:defRPr>
            </a:lvl1pPr>
          </a:lstStyle>
          <a:p>
            <a:r>
              <a:rPr lang="en-US"/>
              <a:t>Optional Tagline Goes Here </a:t>
            </a:r>
            <a:r>
              <a:rPr lang="en-US">
                <a:solidFill>
                  <a:schemeClr val="accent2"/>
                </a:solidFill>
              </a:rPr>
              <a:t>|</a:t>
            </a:r>
            <a:r>
              <a:rPr lang="en-US"/>
              <a:t> mn.gov/websiteurl</a:t>
            </a:r>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06771762"/>
      </p:ext>
    </p:extLst>
  </p:cSld>
  <p:clrMapOvr>
    <a:masterClrMapping/>
  </p:clrMapOvr>
  <p:hf sldNum="0" hdr="0" ftr="0" dt="0"/>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Quote Solid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8" name="Title 1"/>
          <p:cNvSpPr>
            <a:spLocks noGrp="1"/>
          </p:cNvSpPr>
          <p:nvPr>
            <p:ph type="title" hasCustomPrompt="1"/>
          </p:nvPr>
        </p:nvSpPr>
        <p:spPr>
          <a:xfrm>
            <a:off x="838200" y="1389685"/>
            <a:ext cx="10515600" cy="1340989"/>
          </a:xfrm>
        </p:spPr>
        <p:txBody>
          <a:bodyPr>
            <a:noAutofit/>
          </a:bodyPr>
          <a:lstStyle>
            <a:lvl1pPr algn="ctr">
              <a:tabLst>
                <a:tab pos="3770313" algn="l"/>
              </a:tabLst>
              <a:defRPr sz="7000">
                <a:solidFill>
                  <a:schemeClr val="accent2"/>
                </a:solidFill>
              </a:defRPr>
            </a:lvl1pPr>
          </a:lstStyle>
          <a:p>
            <a:r>
              <a:rPr lang="en-US" dirty="0"/>
              <a:t>Quote or Statement</a:t>
            </a:r>
          </a:p>
        </p:txBody>
      </p:sp>
      <p:sp>
        <p:nvSpPr>
          <p:cNvPr id="10" name="Text Placeholder 6"/>
          <p:cNvSpPr>
            <a:spLocks noGrp="1"/>
          </p:cNvSpPr>
          <p:nvPr>
            <p:ph type="body" sz="quarter" idx="13" hasCustomPrompt="1"/>
          </p:nvPr>
        </p:nvSpPr>
        <p:spPr>
          <a:xfrm>
            <a:off x="838200" y="2925699"/>
            <a:ext cx="10515600" cy="2673435"/>
          </a:xfrm>
        </p:spPr>
        <p:txBody>
          <a:bodyPr anchor="ctr"/>
          <a:lstStyle>
            <a:lvl1pPr marL="0" indent="0" algn="ctr">
              <a:lnSpc>
                <a:spcPct val="100000"/>
              </a:lnSpc>
              <a:spcBef>
                <a:spcPts val="0"/>
              </a:spcBef>
              <a:buClr>
                <a:schemeClr val="bg1"/>
              </a:buClr>
              <a:buFont typeface="Arial" panose="020B0604020202020204" pitchFamily="34" charset="0"/>
              <a:buNone/>
              <a:defRPr>
                <a:solidFill>
                  <a:schemeClr val="bg1"/>
                </a:solidFill>
              </a:defRPr>
            </a:lvl1pPr>
          </a:lstStyle>
          <a:p>
            <a:pPr lvl="0"/>
            <a:r>
              <a:rPr lang="en-US" dirty="0"/>
              <a:t>Make a secondary statement here.</a:t>
            </a:r>
          </a:p>
        </p:txBody>
      </p:sp>
      <p:sp>
        <p:nvSpPr>
          <p:cNvPr id="3" name="Date Placeholder 2"/>
          <p:cNvSpPr>
            <a:spLocks noGrp="1"/>
          </p:cNvSpPr>
          <p:nvPr>
            <p:ph type="dt" sz="half" idx="10"/>
          </p:nvPr>
        </p:nvSpPr>
        <p:spPr/>
        <p:txBody>
          <a:bodyPr/>
          <a:lstStyle>
            <a:lvl1pPr>
              <a:defRPr>
                <a:solidFill>
                  <a:schemeClr val="bg1"/>
                </a:solidFill>
              </a:defRPr>
            </a:lvl1pPr>
          </a:lstStyle>
          <a:p>
            <a:fld id="{D094F804-653A-41F1-A565-1098D9DEB37A}" type="datetime1">
              <a:rPr lang="en-US" smtClean="0"/>
              <a:t>10/2/2018</a:t>
            </a:fld>
            <a:endParaRPr lang="en-US" dirty="0"/>
          </a:p>
        </p:txBody>
      </p:sp>
      <p:sp>
        <p:nvSpPr>
          <p:cNvPr id="5" name="Footer Placeholder 4"/>
          <p:cNvSpPr>
            <a:spLocks noGrp="1"/>
          </p:cNvSpPr>
          <p:nvPr>
            <p:ph type="ftr" sz="quarter" idx="12"/>
          </p:nvPr>
        </p:nvSpPr>
        <p:spPr/>
        <p:txBody>
          <a:bodyPr/>
          <a:lstStyle>
            <a:lvl1pPr>
              <a:defRPr>
                <a:solidFill>
                  <a:schemeClr val="bg1"/>
                </a:solidFill>
              </a:defRPr>
            </a:lvl1pPr>
          </a:lstStyle>
          <a:p>
            <a:r>
              <a:rPr lang="en-US"/>
              <a:t>Optional Tagline Goes Here </a:t>
            </a:r>
            <a:r>
              <a:rPr lang="en-US">
                <a:solidFill>
                  <a:schemeClr val="accent2"/>
                </a:solidFill>
              </a:rPr>
              <a:t>|</a:t>
            </a:r>
            <a:r>
              <a:rPr lang="en-US"/>
              <a:t> mn.gov/websiteurl</a:t>
            </a:r>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97953702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preserve="1" userDrawn="1">
  <p:cSld name="Quote Solid Light Background">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0" y="1389685"/>
            <a:ext cx="12192000" cy="1340989"/>
          </a:xfrm>
          <a:solidFill>
            <a:schemeClr val="tx1"/>
          </a:solidFill>
        </p:spPr>
        <p:txBody>
          <a:bodyPr>
            <a:noAutofit/>
          </a:bodyPr>
          <a:lstStyle>
            <a:lvl1pPr algn="ctr">
              <a:tabLst>
                <a:tab pos="3770313" algn="l"/>
              </a:tabLst>
              <a:defRPr sz="7000">
                <a:solidFill>
                  <a:schemeClr val="accent2"/>
                </a:solidFill>
              </a:defRPr>
            </a:lvl1pPr>
          </a:lstStyle>
          <a:p>
            <a:r>
              <a:rPr lang="en-US" dirty="0"/>
              <a:t>Quote or Statement</a:t>
            </a:r>
          </a:p>
        </p:txBody>
      </p:sp>
      <p:sp>
        <p:nvSpPr>
          <p:cNvPr id="8" name="Text Placeholder 6"/>
          <p:cNvSpPr>
            <a:spLocks noGrp="1"/>
          </p:cNvSpPr>
          <p:nvPr>
            <p:ph type="body" sz="quarter" idx="13" hasCustomPrompt="1"/>
          </p:nvPr>
        </p:nvSpPr>
        <p:spPr>
          <a:xfrm>
            <a:off x="838200" y="2925699"/>
            <a:ext cx="10515600" cy="2673435"/>
          </a:xfrm>
        </p:spPr>
        <p:txBody>
          <a:bodyPr anchor="ctr"/>
          <a:lstStyle>
            <a:lvl1pPr marL="0" indent="0" algn="ctr">
              <a:lnSpc>
                <a:spcPct val="100000"/>
              </a:lnSpc>
              <a:spcBef>
                <a:spcPts val="0"/>
              </a:spcBef>
              <a:buFont typeface="Arial" panose="020B0604020202020204" pitchFamily="34" charset="0"/>
              <a:buNone/>
              <a:defRPr>
                <a:solidFill>
                  <a:schemeClr val="tx1"/>
                </a:solidFill>
              </a:defRPr>
            </a:lvl1pPr>
          </a:lstStyle>
          <a:p>
            <a:pPr lvl="0"/>
            <a:r>
              <a:rPr lang="en-US" dirty="0"/>
              <a:t>Make a secondary statement here.</a:t>
            </a:r>
          </a:p>
        </p:txBody>
      </p:sp>
      <p:sp>
        <p:nvSpPr>
          <p:cNvPr id="3" name="Date Placeholder 2"/>
          <p:cNvSpPr>
            <a:spLocks noGrp="1"/>
          </p:cNvSpPr>
          <p:nvPr>
            <p:ph type="dt" sz="half" idx="10"/>
          </p:nvPr>
        </p:nvSpPr>
        <p:spPr/>
        <p:txBody>
          <a:bodyPr/>
          <a:lstStyle/>
          <a:p>
            <a:fld id="{466A75E6-E45B-4C5D-981E-7C8ED0C72F5D}" type="datetime1">
              <a:rPr lang="en-US" smtClean="0"/>
              <a:t>10/2/2018</a:t>
            </a:fld>
            <a:endParaRPr lang="en-US" dirty="0"/>
          </a:p>
        </p:txBody>
      </p:sp>
      <p:sp>
        <p:nvSpPr>
          <p:cNvPr id="5" name="Footer Placeholder 4"/>
          <p:cNvSpPr>
            <a:spLocks noGrp="1"/>
          </p:cNvSpPr>
          <p:nvPr>
            <p:ph type="ftr" sz="quarter" idx="12"/>
          </p:nvPr>
        </p:nvSpPr>
        <p:spPr/>
        <p:txBody>
          <a:bodyPr/>
          <a:lstStyle>
            <a:lvl1pPr>
              <a:defRPr>
                <a:solidFill>
                  <a:schemeClr val="tx2"/>
                </a:solidFill>
              </a:defRPr>
            </a:lvl1pPr>
          </a:lstStyle>
          <a:p>
            <a:r>
              <a:rPr lang="en-US"/>
              <a:t>Optional Tagline Goes Here | mn.gov/websiteurl</a:t>
            </a:r>
            <a:endParaRPr lang="en-US" dirty="0"/>
          </a:p>
        </p:txBody>
      </p:sp>
      <p:sp>
        <p:nvSpPr>
          <p:cNvPr id="4" name="Slide Number Placeholder 3"/>
          <p:cNvSpPr>
            <a:spLocks noGrp="1"/>
          </p:cNvSpPr>
          <p:nvPr>
            <p:ph type="sldNum" sz="quarter" idx="11"/>
          </p:nvPr>
        </p:nvSpPr>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93091558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Quote Full Image Background">
    <p:bg>
      <p:bgPr>
        <a:solidFill>
          <a:schemeClr val="bg1"/>
        </a:solidFill>
        <a:effectLst/>
      </p:bgPr>
    </p:bg>
    <p:spTree>
      <p:nvGrpSpPr>
        <p:cNvPr id="1" name=""/>
        <p:cNvGrpSpPr/>
        <p:nvPr/>
      </p:nvGrpSpPr>
      <p:grpSpPr>
        <a:xfrm>
          <a:off x="0" y="0"/>
          <a:ext cx="0" cy="0"/>
          <a:chOff x="0" y="0"/>
          <a:chExt cx="0" cy="0"/>
        </a:xfrm>
      </p:grpSpPr>
      <p:sp>
        <p:nvSpPr>
          <p:cNvPr id="7" name="Picture Placeholder 6"/>
          <p:cNvSpPr>
            <a:spLocks noGrp="1"/>
          </p:cNvSpPr>
          <p:nvPr>
            <p:ph type="pic" sz="quarter" idx="14" hasCustomPrompt="1"/>
          </p:nvPr>
        </p:nvSpPr>
        <p:spPr>
          <a:xfrm>
            <a:off x="0" y="0"/>
            <a:ext cx="12192000" cy="6858000"/>
          </a:xfrm>
        </p:spPr>
        <p:txBody>
          <a:bodyPr/>
          <a:lstStyle>
            <a:lvl1pPr>
              <a:defRPr/>
            </a:lvl1pPr>
          </a:lstStyle>
          <a:p>
            <a:r>
              <a:rPr lang="en-US" dirty="0"/>
              <a:t>Click icon to edit background picture</a:t>
            </a:r>
          </a:p>
        </p:txBody>
      </p:sp>
      <p:sp>
        <p:nvSpPr>
          <p:cNvPr id="12" name="Title 1"/>
          <p:cNvSpPr>
            <a:spLocks noGrp="1"/>
          </p:cNvSpPr>
          <p:nvPr>
            <p:ph type="title" hasCustomPrompt="1"/>
          </p:nvPr>
        </p:nvSpPr>
        <p:spPr>
          <a:xfrm>
            <a:off x="838200" y="1389685"/>
            <a:ext cx="10515600" cy="1340989"/>
          </a:xfrm>
        </p:spPr>
        <p:txBody>
          <a:bodyPr>
            <a:noAutofit/>
          </a:bodyPr>
          <a:lstStyle>
            <a:lvl1pPr algn="ctr">
              <a:tabLst>
                <a:tab pos="3770313" algn="l"/>
              </a:tabLst>
              <a:defRPr sz="7000">
                <a:solidFill>
                  <a:schemeClr val="bg1"/>
                </a:solidFill>
              </a:defRPr>
            </a:lvl1pPr>
          </a:lstStyle>
          <a:p>
            <a:r>
              <a:rPr lang="en-US" dirty="0"/>
              <a:t>Quote or Statement</a:t>
            </a:r>
          </a:p>
        </p:txBody>
      </p:sp>
      <p:sp>
        <p:nvSpPr>
          <p:cNvPr id="13" name="Text Placeholder 6"/>
          <p:cNvSpPr>
            <a:spLocks noGrp="1"/>
          </p:cNvSpPr>
          <p:nvPr>
            <p:ph type="body" sz="quarter" idx="13" hasCustomPrompt="1"/>
          </p:nvPr>
        </p:nvSpPr>
        <p:spPr>
          <a:xfrm>
            <a:off x="838200" y="2925699"/>
            <a:ext cx="10515600" cy="2673435"/>
          </a:xfrm>
        </p:spPr>
        <p:txBody>
          <a:bodyPr anchor="ctr"/>
          <a:lstStyle>
            <a:lvl1pPr marL="0" indent="0" algn="ctr">
              <a:lnSpc>
                <a:spcPct val="100000"/>
              </a:lnSpc>
              <a:spcBef>
                <a:spcPts val="0"/>
              </a:spcBef>
              <a:buNone/>
              <a:defRPr>
                <a:solidFill>
                  <a:schemeClr val="bg1"/>
                </a:solidFill>
              </a:defRPr>
            </a:lvl1pPr>
          </a:lstStyle>
          <a:p>
            <a:pPr lvl="0"/>
            <a:r>
              <a:rPr lang="en-US" dirty="0"/>
              <a:t>Make a secondary statement here.</a:t>
            </a:r>
          </a:p>
        </p:txBody>
      </p:sp>
      <p:sp>
        <p:nvSpPr>
          <p:cNvPr id="3" name="Date Placeholder 2"/>
          <p:cNvSpPr>
            <a:spLocks noGrp="1"/>
          </p:cNvSpPr>
          <p:nvPr>
            <p:ph type="dt" sz="half" idx="10"/>
          </p:nvPr>
        </p:nvSpPr>
        <p:spPr/>
        <p:txBody>
          <a:bodyPr/>
          <a:lstStyle>
            <a:lvl1pPr>
              <a:defRPr>
                <a:solidFill>
                  <a:schemeClr val="bg1"/>
                </a:solidFill>
              </a:defRPr>
            </a:lvl1pPr>
          </a:lstStyle>
          <a:p>
            <a:fld id="{F8B25D9D-5365-41CD-BF43-4FFFCBF4BBDA}" type="datetime1">
              <a:rPr lang="en-US" smtClean="0"/>
              <a:t>10/2/2018</a:t>
            </a:fld>
            <a:endParaRPr lang="en-US" dirty="0"/>
          </a:p>
        </p:txBody>
      </p:sp>
      <p:sp>
        <p:nvSpPr>
          <p:cNvPr id="5" name="Footer Placeholder 4"/>
          <p:cNvSpPr>
            <a:spLocks noGrp="1"/>
          </p:cNvSpPr>
          <p:nvPr>
            <p:ph type="ftr" sz="quarter" idx="12"/>
          </p:nvPr>
        </p:nvSpPr>
        <p:spPr/>
        <p:txBody>
          <a:bodyPr/>
          <a:lstStyle>
            <a:lvl1pPr>
              <a:defRPr>
                <a:solidFill>
                  <a:schemeClr val="bg1"/>
                </a:solidFill>
              </a:defRPr>
            </a:lvl1pPr>
          </a:lstStyle>
          <a:p>
            <a:r>
              <a:rPr lang="en-US"/>
              <a:t>Optional Tagline Goes Here </a:t>
            </a:r>
            <a:r>
              <a:rPr lang="en-US">
                <a:solidFill>
                  <a:schemeClr val="accent2"/>
                </a:solidFill>
              </a:rPr>
              <a:t>|</a:t>
            </a:r>
            <a:r>
              <a:rPr lang="en-US"/>
              <a:t> mn.gov/websiteurl</a:t>
            </a:r>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947260539"/>
      </p:ext>
    </p:extLst>
  </p:cSld>
  <p:clrMapOvr>
    <a:masterClrMapping/>
  </p:clrMapOvr>
  <p:hf sldNum="0" hdr="0" ftr="0" dt="0"/>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Big Number - Image Background">
    <p:bg>
      <p:bgPr>
        <a:solidFill>
          <a:schemeClr val="bg1"/>
        </a:solidFill>
        <a:effectLst/>
      </p:bgPr>
    </p:bg>
    <p:spTree>
      <p:nvGrpSpPr>
        <p:cNvPr id="1" name=""/>
        <p:cNvGrpSpPr/>
        <p:nvPr/>
      </p:nvGrpSpPr>
      <p:grpSpPr>
        <a:xfrm>
          <a:off x="0" y="0"/>
          <a:ext cx="0" cy="0"/>
          <a:chOff x="0" y="0"/>
          <a:chExt cx="0" cy="0"/>
        </a:xfrm>
      </p:grpSpPr>
      <p:sp>
        <p:nvSpPr>
          <p:cNvPr id="8" name="Picture Placeholder 7"/>
          <p:cNvSpPr>
            <a:spLocks noGrp="1"/>
          </p:cNvSpPr>
          <p:nvPr>
            <p:ph type="pic" sz="quarter" idx="14"/>
          </p:nvPr>
        </p:nvSpPr>
        <p:spPr>
          <a:xfrm>
            <a:off x="0" y="0"/>
            <a:ext cx="12192000" cy="6858000"/>
          </a:xfrm>
        </p:spPr>
        <p:txBody>
          <a:bodyPr/>
          <a:lstStyle/>
          <a:p>
            <a:r>
              <a:rPr lang="en-US"/>
              <a:t>Click icon to add picture</a:t>
            </a:r>
          </a:p>
        </p:txBody>
      </p:sp>
      <p:sp>
        <p:nvSpPr>
          <p:cNvPr id="2" name="Title 1"/>
          <p:cNvSpPr>
            <a:spLocks noGrp="1"/>
          </p:cNvSpPr>
          <p:nvPr>
            <p:ph type="title" hasCustomPrompt="1"/>
          </p:nvPr>
        </p:nvSpPr>
        <p:spPr>
          <a:xfrm>
            <a:off x="5424138" y="624469"/>
            <a:ext cx="5198328" cy="5072440"/>
          </a:xfrm>
          <a:prstGeom prst="ellipse">
            <a:avLst/>
          </a:prstGeom>
          <a:solidFill>
            <a:schemeClr val="bg1"/>
          </a:solidFill>
        </p:spPr>
        <p:txBody>
          <a:bodyPr>
            <a:noAutofit/>
          </a:bodyPr>
          <a:lstStyle>
            <a:lvl1pPr algn="ctr">
              <a:tabLst>
                <a:tab pos="3770313" algn="l"/>
              </a:tabLst>
              <a:defRPr sz="6000" baseline="0">
                <a:solidFill>
                  <a:schemeClr val="accent1"/>
                </a:solidFill>
              </a:defRPr>
            </a:lvl1pPr>
          </a:lstStyle>
          <a:p>
            <a:r>
              <a:rPr lang="en-US" dirty="0"/>
              <a:t>Click to edit title.</a:t>
            </a:r>
          </a:p>
        </p:txBody>
      </p:sp>
      <p:sp>
        <p:nvSpPr>
          <p:cNvPr id="9" name="Text Placeholder 8"/>
          <p:cNvSpPr>
            <a:spLocks noGrp="1"/>
          </p:cNvSpPr>
          <p:nvPr>
            <p:ph type="body" sz="quarter" idx="15" hasCustomPrompt="1"/>
          </p:nvPr>
        </p:nvSpPr>
        <p:spPr>
          <a:xfrm>
            <a:off x="1005465" y="0"/>
            <a:ext cx="3986213" cy="5086350"/>
          </a:xfrm>
        </p:spPr>
        <p:txBody>
          <a:bodyPr>
            <a:noAutofit/>
          </a:bodyPr>
          <a:lstStyle>
            <a:lvl1pPr marL="0" indent="0" algn="ctr">
              <a:spcBef>
                <a:spcPts val="0"/>
              </a:spcBef>
              <a:spcAft>
                <a:spcPts val="0"/>
              </a:spcAft>
              <a:buNone/>
              <a:defRPr sz="40000" i="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2</a:t>
            </a:r>
          </a:p>
        </p:txBody>
      </p:sp>
      <p:sp>
        <p:nvSpPr>
          <p:cNvPr id="3" name="Date Placeholder 2"/>
          <p:cNvSpPr>
            <a:spLocks noGrp="1"/>
          </p:cNvSpPr>
          <p:nvPr>
            <p:ph type="dt" sz="half" idx="10"/>
          </p:nvPr>
        </p:nvSpPr>
        <p:spPr/>
        <p:txBody>
          <a:bodyPr/>
          <a:lstStyle>
            <a:lvl1pPr>
              <a:defRPr>
                <a:solidFill>
                  <a:schemeClr val="bg1"/>
                </a:solidFill>
              </a:defRPr>
            </a:lvl1pPr>
          </a:lstStyle>
          <a:p>
            <a:fld id="{8CC894EF-7DC0-4B7C-83F8-29D989AA60F6}" type="datetime1">
              <a:rPr lang="en-US" smtClean="0"/>
              <a:t>10/2/2018</a:t>
            </a:fld>
            <a:endParaRPr lang="en-US" dirty="0"/>
          </a:p>
        </p:txBody>
      </p:sp>
      <p:sp>
        <p:nvSpPr>
          <p:cNvPr id="5" name="Footer Placeholder 4"/>
          <p:cNvSpPr>
            <a:spLocks noGrp="1"/>
          </p:cNvSpPr>
          <p:nvPr>
            <p:ph type="ftr" sz="quarter" idx="12"/>
          </p:nvPr>
        </p:nvSpPr>
        <p:spPr/>
        <p:txBody>
          <a:bodyPr/>
          <a:lstStyle>
            <a:lvl1pPr>
              <a:defRPr>
                <a:solidFill>
                  <a:schemeClr val="bg1"/>
                </a:solidFill>
              </a:defRPr>
            </a:lvl1pPr>
          </a:lstStyle>
          <a:p>
            <a:r>
              <a:rPr lang="en-US"/>
              <a:t>Optional Tagline Goes Here </a:t>
            </a:r>
            <a:r>
              <a:rPr lang="en-US">
                <a:solidFill>
                  <a:schemeClr val="accent2"/>
                </a:solidFill>
              </a:rPr>
              <a:t>|</a:t>
            </a:r>
            <a:r>
              <a:rPr lang="en-US"/>
              <a:t> mn.gov/websiteurl</a:t>
            </a:r>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476447323"/>
      </p:ext>
    </p:extLst>
  </p:cSld>
  <p:clrMapOvr>
    <a:masterClrMapping/>
  </p:clrMapOvr>
  <p:hf sldNum="0" hdr="0" ftr="0" dt="0"/>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Big Number -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424138" y="624469"/>
            <a:ext cx="5198328" cy="5072440"/>
          </a:xfrm>
          <a:prstGeom prst="ellipse">
            <a:avLst/>
          </a:prstGeom>
          <a:solidFill>
            <a:schemeClr val="bg1"/>
          </a:solidFill>
        </p:spPr>
        <p:txBody>
          <a:bodyPr>
            <a:noAutofit/>
          </a:bodyPr>
          <a:lstStyle>
            <a:lvl1pPr algn="ctr">
              <a:tabLst>
                <a:tab pos="3770313" algn="l"/>
              </a:tabLst>
              <a:defRPr sz="6000" baseline="0">
                <a:solidFill>
                  <a:schemeClr val="accent1"/>
                </a:solidFill>
              </a:defRPr>
            </a:lvl1pPr>
          </a:lstStyle>
          <a:p>
            <a:r>
              <a:rPr lang="en-US" dirty="0"/>
              <a:t>Click to edit title.</a:t>
            </a:r>
          </a:p>
        </p:txBody>
      </p:sp>
      <p:sp>
        <p:nvSpPr>
          <p:cNvPr id="10" name="Text Placeholder 8"/>
          <p:cNvSpPr>
            <a:spLocks noGrp="1"/>
          </p:cNvSpPr>
          <p:nvPr>
            <p:ph type="body" sz="quarter" idx="15" hasCustomPrompt="1"/>
          </p:nvPr>
        </p:nvSpPr>
        <p:spPr>
          <a:xfrm>
            <a:off x="1005465" y="0"/>
            <a:ext cx="3986213" cy="5086350"/>
          </a:xfrm>
        </p:spPr>
        <p:txBody>
          <a:bodyPr>
            <a:noAutofit/>
          </a:bodyPr>
          <a:lstStyle>
            <a:lvl1pPr marL="0" indent="0" algn="ctr">
              <a:spcBef>
                <a:spcPts val="0"/>
              </a:spcBef>
              <a:spcAft>
                <a:spcPts val="0"/>
              </a:spcAft>
              <a:buNone/>
              <a:defRPr sz="40000" i="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2</a:t>
            </a:r>
          </a:p>
        </p:txBody>
      </p:sp>
      <p:sp>
        <p:nvSpPr>
          <p:cNvPr id="3" name="Date Placeholder 2"/>
          <p:cNvSpPr>
            <a:spLocks noGrp="1"/>
          </p:cNvSpPr>
          <p:nvPr>
            <p:ph type="dt" sz="half" idx="10"/>
          </p:nvPr>
        </p:nvSpPr>
        <p:spPr/>
        <p:txBody>
          <a:bodyPr/>
          <a:lstStyle>
            <a:lvl1pPr>
              <a:defRPr>
                <a:solidFill>
                  <a:schemeClr val="bg1"/>
                </a:solidFill>
              </a:defRPr>
            </a:lvl1pPr>
          </a:lstStyle>
          <a:p>
            <a:fld id="{578DBCF0-11C3-4F19-90D9-2EE7F00784FE}" type="datetime1">
              <a:rPr lang="en-US" smtClean="0"/>
              <a:t>10/2/2018</a:t>
            </a:fld>
            <a:endParaRPr lang="en-US" dirty="0"/>
          </a:p>
        </p:txBody>
      </p:sp>
      <p:sp>
        <p:nvSpPr>
          <p:cNvPr id="5" name="Footer Placeholder 4"/>
          <p:cNvSpPr>
            <a:spLocks noGrp="1"/>
          </p:cNvSpPr>
          <p:nvPr>
            <p:ph type="ftr" sz="quarter" idx="12"/>
          </p:nvPr>
        </p:nvSpPr>
        <p:spPr/>
        <p:txBody>
          <a:bodyPr/>
          <a:lstStyle>
            <a:lvl1pPr>
              <a:defRPr>
                <a:solidFill>
                  <a:schemeClr val="bg1"/>
                </a:solidFill>
              </a:defRPr>
            </a:lvl1pPr>
          </a:lstStyle>
          <a:p>
            <a:r>
              <a:rPr lang="en-US"/>
              <a:t>Optional Tagline Goes Here </a:t>
            </a:r>
            <a:r>
              <a:rPr lang="en-US">
                <a:solidFill>
                  <a:schemeClr val="accent2"/>
                </a:solidFill>
              </a:rPr>
              <a:t>|</a:t>
            </a:r>
            <a:r>
              <a:rPr lang="en-US"/>
              <a:t> mn.gov/websiteurl</a:t>
            </a:r>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48821160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1_Quote Solid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838200" y="2212733"/>
            <a:ext cx="10515600" cy="1472163"/>
          </a:xfrm>
        </p:spPr>
        <p:txBody>
          <a:bodyPr>
            <a:noAutofit/>
          </a:bodyPr>
          <a:lstStyle>
            <a:lvl1pPr algn="ctr">
              <a:tabLst>
                <a:tab pos="3770313" algn="l"/>
              </a:tabLst>
              <a:defRPr sz="7000">
                <a:solidFill>
                  <a:schemeClr val="bg1"/>
                </a:solidFill>
              </a:defRPr>
            </a:lvl1pPr>
          </a:lstStyle>
          <a:p>
            <a:r>
              <a:rPr lang="en-US" dirty="0"/>
              <a:t>Thank you!</a:t>
            </a:r>
          </a:p>
        </p:txBody>
      </p:sp>
      <p:sp>
        <p:nvSpPr>
          <p:cNvPr id="11" name="Text Placeholder 6"/>
          <p:cNvSpPr>
            <a:spLocks noGrp="1"/>
          </p:cNvSpPr>
          <p:nvPr>
            <p:ph type="body" sz="quarter" idx="13" hasCustomPrompt="1"/>
          </p:nvPr>
        </p:nvSpPr>
        <p:spPr>
          <a:xfrm>
            <a:off x="838200" y="3684897"/>
            <a:ext cx="10515600" cy="2517600"/>
          </a:xfrm>
        </p:spPr>
        <p:txBody>
          <a:bodyPr anchor="ctr"/>
          <a:lstStyle>
            <a:lvl1pPr marL="0" indent="0" algn="ctr">
              <a:lnSpc>
                <a:spcPct val="100000"/>
              </a:lnSpc>
              <a:spcBef>
                <a:spcPts val="0"/>
              </a:spcBef>
              <a:buNone/>
              <a:defRPr baseline="0">
                <a:solidFill>
                  <a:schemeClr val="bg1"/>
                </a:solidFill>
              </a:defRPr>
            </a:lvl1pPr>
          </a:lstStyle>
          <a:p>
            <a:pPr lvl="0"/>
            <a:r>
              <a:rPr lang="en-US" dirty="0" err="1"/>
              <a:t>Firstname</a:t>
            </a:r>
            <a:r>
              <a:rPr lang="en-US" dirty="0"/>
              <a:t> </a:t>
            </a:r>
            <a:r>
              <a:rPr lang="en-US" dirty="0" err="1"/>
              <a:t>Lastname</a:t>
            </a:r>
            <a:endParaRPr lang="en-US" dirty="0"/>
          </a:p>
          <a:p>
            <a:pPr lvl="0"/>
            <a:r>
              <a:rPr lang="en-US" dirty="0"/>
              <a:t>firstname.lastname@state.mn.us</a:t>
            </a:r>
          </a:p>
          <a:p>
            <a:pPr lvl="0"/>
            <a:r>
              <a:rPr lang="en-US" dirty="0"/>
              <a:t>555-555-5555</a:t>
            </a:r>
          </a:p>
        </p:txBody>
      </p:sp>
      <p:sp>
        <p:nvSpPr>
          <p:cNvPr id="3" name="Date Placeholder 2"/>
          <p:cNvSpPr>
            <a:spLocks noGrp="1"/>
          </p:cNvSpPr>
          <p:nvPr>
            <p:ph type="dt" sz="half" idx="10"/>
          </p:nvPr>
        </p:nvSpPr>
        <p:spPr/>
        <p:txBody>
          <a:bodyPr/>
          <a:lstStyle>
            <a:lvl1pPr>
              <a:defRPr>
                <a:solidFill>
                  <a:schemeClr val="bg1"/>
                </a:solidFill>
              </a:defRPr>
            </a:lvl1pPr>
          </a:lstStyle>
          <a:p>
            <a:fld id="{D094F804-653A-41F1-A565-1098D9DEB37A}" type="datetime1">
              <a:rPr lang="en-US" smtClean="0"/>
              <a:t>10/2/2018</a:t>
            </a:fld>
            <a:endParaRPr lang="en-US" dirty="0"/>
          </a:p>
        </p:txBody>
      </p:sp>
      <p:sp>
        <p:nvSpPr>
          <p:cNvPr id="5" name="Footer Placeholder 4"/>
          <p:cNvSpPr>
            <a:spLocks noGrp="1"/>
          </p:cNvSpPr>
          <p:nvPr>
            <p:ph type="ftr" sz="quarter" idx="12"/>
          </p:nvPr>
        </p:nvSpPr>
        <p:spPr/>
        <p:txBody>
          <a:bodyPr/>
          <a:lstStyle>
            <a:lvl1pPr>
              <a:defRPr>
                <a:solidFill>
                  <a:schemeClr val="bg1"/>
                </a:solidFill>
              </a:defRPr>
            </a:lvl1pPr>
          </a:lstStyle>
          <a:p>
            <a:r>
              <a:rPr lang="en-US"/>
              <a:t>Optional Tagline Goes Here </a:t>
            </a:r>
            <a:r>
              <a:rPr lang="en-US">
                <a:solidFill>
                  <a:schemeClr val="accent2"/>
                </a:solidFill>
              </a:rPr>
              <a:t>|</a:t>
            </a:r>
            <a:r>
              <a:rPr lang="en-US"/>
              <a:t> mn.gov/websiteurl</a:t>
            </a:r>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
        <p:nvSpPr>
          <p:cNvPr id="8" name="Rectangle 7"/>
          <p:cNvSpPr/>
          <p:nvPr userDrawn="1"/>
        </p:nvSpPr>
        <p:spPr>
          <a:xfrm>
            <a:off x="0" y="0"/>
            <a:ext cx="12192000" cy="1651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MN.IT Services Logo" descr="Minnesota Department of Health"/>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3341" y="318901"/>
            <a:ext cx="2968836" cy="424119"/>
          </a:xfrm>
          <a:prstGeom prst="rect">
            <a:avLst/>
          </a:prstGeom>
        </p:spPr>
      </p:pic>
    </p:spTree>
    <p:extLst>
      <p:ext uri="{BB962C8B-B14F-4D97-AF65-F5344CB8AC3E}">
        <p14:creationId xmlns:p14="http://schemas.microsoft.com/office/powerpoint/2010/main" val="55596384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preserve="1" userDrawn="1">
  <p:cSld name="2_Quote Solid Light Background">
    <p:bg>
      <p:bgPr>
        <a:solidFill>
          <a:srgbClr val="E8E8E8"/>
        </a:solidFill>
        <a:effectLst/>
      </p:bgPr>
    </p:bg>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0" y="1651380"/>
            <a:ext cx="12192000" cy="1733266"/>
          </a:xfrm>
          <a:solidFill>
            <a:schemeClr val="tx1"/>
          </a:solidFill>
        </p:spPr>
        <p:txBody>
          <a:bodyPr>
            <a:noAutofit/>
          </a:bodyPr>
          <a:lstStyle>
            <a:lvl1pPr algn="ctr">
              <a:tabLst>
                <a:tab pos="3770313" algn="l"/>
              </a:tabLst>
              <a:defRPr sz="7000">
                <a:solidFill>
                  <a:schemeClr val="bg1"/>
                </a:solidFill>
              </a:defRPr>
            </a:lvl1pPr>
          </a:lstStyle>
          <a:p>
            <a:r>
              <a:rPr lang="en-US" dirty="0"/>
              <a:t>Thank you!</a:t>
            </a:r>
          </a:p>
        </p:txBody>
      </p:sp>
      <p:sp>
        <p:nvSpPr>
          <p:cNvPr id="8" name="Text Placeholder 6"/>
          <p:cNvSpPr>
            <a:spLocks noGrp="1"/>
          </p:cNvSpPr>
          <p:nvPr>
            <p:ph type="body" sz="quarter" idx="13" hasCustomPrompt="1"/>
          </p:nvPr>
        </p:nvSpPr>
        <p:spPr>
          <a:xfrm>
            <a:off x="838200" y="3521123"/>
            <a:ext cx="10515600" cy="2681374"/>
          </a:xfrm>
        </p:spPr>
        <p:txBody>
          <a:bodyPr anchor="ctr"/>
          <a:lstStyle>
            <a:lvl1pPr marL="0" indent="0" algn="ctr">
              <a:lnSpc>
                <a:spcPct val="100000"/>
              </a:lnSpc>
              <a:spcBef>
                <a:spcPts val="0"/>
              </a:spcBef>
              <a:buNone/>
              <a:defRPr baseline="0">
                <a:solidFill>
                  <a:schemeClr val="tx1"/>
                </a:solidFill>
              </a:defRPr>
            </a:lvl1pPr>
          </a:lstStyle>
          <a:p>
            <a:pPr lvl="0"/>
            <a:r>
              <a:rPr lang="en-US" dirty="0" err="1"/>
              <a:t>Firstname</a:t>
            </a:r>
            <a:r>
              <a:rPr lang="en-US" dirty="0"/>
              <a:t> </a:t>
            </a:r>
            <a:r>
              <a:rPr lang="en-US" dirty="0" err="1"/>
              <a:t>Lastname</a:t>
            </a:r>
            <a:endParaRPr lang="en-US" dirty="0"/>
          </a:p>
          <a:p>
            <a:pPr lvl="0"/>
            <a:r>
              <a:rPr lang="en-US" dirty="0"/>
              <a:t>firstname.lastname@state.mn.us</a:t>
            </a:r>
          </a:p>
          <a:p>
            <a:pPr lvl="0"/>
            <a:r>
              <a:rPr lang="en-US" dirty="0"/>
              <a:t>555-555-5555</a:t>
            </a:r>
          </a:p>
        </p:txBody>
      </p:sp>
      <p:sp>
        <p:nvSpPr>
          <p:cNvPr id="3" name="Date Placeholder 2"/>
          <p:cNvSpPr>
            <a:spLocks noGrp="1"/>
          </p:cNvSpPr>
          <p:nvPr>
            <p:ph type="dt" sz="half" idx="10"/>
          </p:nvPr>
        </p:nvSpPr>
        <p:spPr/>
        <p:txBody>
          <a:bodyPr/>
          <a:lstStyle>
            <a:lvl1pPr>
              <a:defRPr>
                <a:solidFill>
                  <a:schemeClr val="tx2"/>
                </a:solidFill>
              </a:defRPr>
            </a:lvl1pPr>
          </a:lstStyle>
          <a:p>
            <a:fld id="{466A75E6-E45B-4C5D-981E-7C8ED0C72F5D}" type="datetime1">
              <a:rPr lang="en-US" smtClean="0"/>
              <a:pPr/>
              <a:t>10/2/2018</a:t>
            </a:fld>
            <a:endParaRPr lang="en-US" dirty="0"/>
          </a:p>
        </p:txBody>
      </p:sp>
      <p:sp>
        <p:nvSpPr>
          <p:cNvPr id="5" name="Footer Placeholder 4"/>
          <p:cNvSpPr>
            <a:spLocks noGrp="1"/>
          </p:cNvSpPr>
          <p:nvPr>
            <p:ph type="ftr" sz="quarter" idx="12"/>
          </p:nvPr>
        </p:nvSpPr>
        <p:spPr/>
        <p:txBody>
          <a:bodyPr/>
          <a:lstStyle>
            <a:lvl1pPr>
              <a:defRPr>
                <a:solidFill>
                  <a:schemeClr val="tx1"/>
                </a:solidFill>
              </a:defRPr>
            </a:lvl1pPr>
          </a:lstStyle>
          <a:p>
            <a:r>
              <a:rPr lang="en-US">
                <a:solidFill>
                  <a:schemeClr val="tx2"/>
                </a:solidFill>
              </a:rPr>
              <a:t>Optional Tagline Goes Here</a:t>
            </a:r>
            <a:r>
              <a:rPr lang="en-US"/>
              <a:t> </a:t>
            </a:r>
            <a:r>
              <a:rPr lang="en-US">
                <a:solidFill>
                  <a:schemeClr val="accent1"/>
                </a:solidFill>
              </a:rPr>
              <a:t>|</a:t>
            </a:r>
            <a:r>
              <a:rPr lang="en-US"/>
              <a:t> </a:t>
            </a:r>
            <a:r>
              <a:rPr lang="en-US">
                <a:solidFill>
                  <a:schemeClr val="tx2"/>
                </a:solidFill>
              </a:rPr>
              <a:t>mn.gov/websiteurl</a:t>
            </a:r>
            <a:endParaRPr lang="en-US" dirty="0">
              <a:solidFill>
                <a:schemeClr val="tx2"/>
              </a:solidFill>
            </a:endParaRPr>
          </a:p>
        </p:txBody>
      </p:sp>
      <p:sp>
        <p:nvSpPr>
          <p:cNvPr id="4" name="Slide Number Placeholder 3"/>
          <p:cNvSpPr>
            <a:spLocks noGrp="1"/>
          </p:cNvSpPr>
          <p:nvPr>
            <p:ph type="sldNum" sz="quarter" idx="11"/>
          </p:nvPr>
        </p:nvSpPr>
        <p:spPr/>
        <p:txBody>
          <a:bodyPr/>
          <a:lstStyle>
            <a:lvl1pPr>
              <a:defRPr>
                <a:solidFill>
                  <a:schemeClr val="tx2"/>
                </a:solidFill>
              </a:defRPr>
            </a:lvl1pPr>
          </a:lstStyle>
          <a:p>
            <a:fld id="{48F63A3B-78C7-47BE-AE5E-E10140E04643}" type="slidenum">
              <a:rPr lang="en-US" smtClean="0"/>
              <a:pPr/>
              <a:t>‹#›</a:t>
            </a:fld>
            <a:endParaRPr lang="en-US" dirty="0"/>
          </a:p>
        </p:txBody>
      </p:sp>
      <p:sp>
        <p:nvSpPr>
          <p:cNvPr id="6" name="Rectangle 5"/>
          <p:cNvSpPr/>
          <p:nvPr userDrawn="1"/>
        </p:nvSpPr>
        <p:spPr>
          <a:xfrm>
            <a:off x="0" y="0"/>
            <a:ext cx="12192000" cy="1651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MN.IT Services Logo" descr="Minnesota Department of Health"/>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3341" y="318901"/>
            <a:ext cx="2968836" cy="424119"/>
          </a:xfrm>
          <a:prstGeom prst="rect">
            <a:avLst/>
          </a:prstGeom>
        </p:spPr>
      </p:pic>
    </p:spTree>
    <p:extLst>
      <p:ext uri="{BB962C8B-B14F-4D97-AF65-F5344CB8AC3E}">
        <p14:creationId xmlns:p14="http://schemas.microsoft.com/office/powerpoint/2010/main" val="2290897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0" y="4188564"/>
            <a:ext cx="12192000" cy="1199223"/>
          </a:xfrm>
          <a:solidFill>
            <a:schemeClr val="accent1"/>
          </a:solidFill>
        </p:spPr>
        <p:txBody>
          <a:bodyPr anchor="ctr">
            <a:normAutofit/>
          </a:bodyPr>
          <a:lstStyle>
            <a:lvl1pPr algn="ctr">
              <a:defRPr sz="3600">
                <a:solidFill>
                  <a:schemeClr val="bg1"/>
                </a:solidFill>
              </a:defRPr>
            </a:lvl1pPr>
          </a:lstStyle>
          <a:p>
            <a:r>
              <a:rPr lang="en-US" dirty="0"/>
              <a:t>Click to edit section title</a:t>
            </a:r>
          </a:p>
        </p:txBody>
      </p:sp>
      <p:sp>
        <p:nvSpPr>
          <p:cNvPr id="3" name="Rectangle 2"/>
          <p:cNvSpPr/>
          <p:nvPr userDrawn="1"/>
        </p:nvSpPr>
        <p:spPr>
          <a:xfrm>
            <a:off x="0" y="5387786"/>
            <a:ext cx="12192000" cy="1470213"/>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2" name="Text Placeholder 10"/>
          <p:cNvSpPr>
            <a:spLocks noGrp="1"/>
          </p:cNvSpPr>
          <p:nvPr>
            <p:ph type="body" sz="quarter" idx="14" hasCustomPrompt="1"/>
          </p:nvPr>
        </p:nvSpPr>
        <p:spPr>
          <a:xfrm>
            <a:off x="2802467" y="5644884"/>
            <a:ext cx="6587067" cy="440970"/>
          </a:xfrm>
        </p:spPr>
        <p:txBody>
          <a:bodyPr>
            <a:normAutofit/>
          </a:bodyPr>
          <a:lstStyle>
            <a:lvl1pPr marL="0" indent="0" algn="ctr">
              <a:buNone/>
              <a:defRPr sz="1800" baseline="0"/>
            </a:lvl1pPr>
          </a:lstStyle>
          <a:p>
            <a:r>
              <a:rPr lang="en-US" sz="1800" dirty="0" err="1"/>
              <a:t>Firstname</a:t>
            </a:r>
            <a:r>
              <a:rPr lang="en-US" sz="1800" dirty="0"/>
              <a:t> </a:t>
            </a:r>
            <a:r>
              <a:rPr lang="en-US" sz="1800" dirty="0" err="1"/>
              <a:t>Lastname</a:t>
            </a:r>
            <a:r>
              <a:rPr lang="en-US" sz="1800" dirty="0"/>
              <a:t> | Job Title</a:t>
            </a:r>
          </a:p>
        </p:txBody>
      </p:sp>
      <p:sp>
        <p:nvSpPr>
          <p:cNvPr id="11" name="Picture Placeholder 2"/>
          <p:cNvSpPr>
            <a:spLocks noGrp="1"/>
          </p:cNvSpPr>
          <p:nvPr>
            <p:ph type="pic" sz="quarter" idx="13" hasCustomPrompt="1"/>
          </p:nvPr>
        </p:nvSpPr>
        <p:spPr>
          <a:xfrm>
            <a:off x="0" y="1789113"/>
            <a:ext cx="12192000" cy="2298700"/>
          </a:xfrm>
        </p:spPr>
        <p:txBody>
          <a:bodyPr/>
          <a:lstStyle/>
          <a:p>
            <a:r>
              <a:rPr lang="en-US" dirty="0"/>
              <a:t>Click Icon to add picture</a:t>
            </a:r>
          </a:p>
        </p:txBody>
      </p:sp>
      <p:sp>
        <p:nvSpPr>
          <p:cNvPr id="18" name="Date Placeholder 17"/>
          <p:cNvSpPr>
            <a:spLocks noGrp="1"/>
          </p:cNvSpPr>
          <p:nvPr>
            <p:ph type="dt" sz="half" idx="15"/>
          </p:nvPr>
        </p:nvSpPr>
        <p:spPr/>
        <p:txBody>
          <a:bodyPr/>
          <a:lstStyle/>
          <a:p>
            <a:fld id="{A8CA1A9B-139F-4606-AD0A-F3253110DAE5}" type="datetime1">
              <a:rPr lang="en-US" smtClean="0"/>
              <a:t>10/2/2018</a:t>
            </a:fld>
            <a:endParaRPr lang="en-US" dirty="0"/>
          </a:p>
        </p:txBody>
      </p:sp>
      <p:sp>
        <p:nvSpPr>
          <p:cNvPr id="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19" name="Slide Number Placeholder 18"/>
          <p:cNvSpPr>
            <a:spLocks noGrp="1"/>
          </p:cNvSpPr>
          <p:nvPr>
            <p:ph type="sldNum" sz="quarter" idx="16"/>
          </p:nvPr>
        </p:nvSpPr>
        <p:spPr/>
        <p:txBody>
          <a:bodyPr/>
          <a:lstStyle/>
          <a:p>
            <a:fld id="{48F63A3B-78C7-47BE-AE5E-E10140E04643}" type="slidenum">
              <a:rPr lang="en-US" smtClean="0"/>
              <a:pPr/>
              <a:t>‹#›</a:t>
            </a:fld>
            <a:endParaRPr lang="en-US" dirty="0"/>
          </a:p>
        </p:txBody>
      </p:sp>
      <p:pic>
        <p:nvPicPr>
          <p:cNvPr id="14" name="MN.IT Services Logo" descr="Minnesota Department of Health"/>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3341" y="318901"/>
            <a:ext cx="2968836" cy="424119"/>
          </a:xfrm>
          <a:prstGeom prst="rect">
            <a:avLst/>
          </a:prstGeom>
        </p:spPr>
      </p:pic>
    </p:spTree>
    <p:extLst>
      <p:ext uri="{BB962C8B-B14F-4D97-AF65-F5344CB8AC3E}">
        <p14:creationId xmlns:p14="http://schemas.microsoft.com/office/powerpoint/2010/main" val="2082250229"/>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White)">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3" name="Content Placeholder 2"/>
          <p:cNvSpPr>
            <a:spLocks noGrp="1"/>
          </p:cNvSpPr>
          <p:nvPr>
            <p:ph idx="1"/>
          </p:nvPr>
        </p:nvSpPr>
        <p:spPr/>
        <p:txBody>
          <a:bodyPr/>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4D5D47-1752-4D84-8BFB-C2F71A34C932}" type="datetime1">
              <a:rPr lang="en-US" smtClean="0"/>
              <a:t>10/2/2018</a:t>
            </a:fld>
            <a:endParaRPr lang="en-US" dirty="0"/>
          </a:p>
        </p:txBody>
      </p:sp>
      <p:sp>
        <p:nvSpPr>
          <p:cNvPr id="10"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
        <p:nvSpPr>
          <p:cNvPr id="8" name="Rectangle 7"/>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5324997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Split White BG)">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3" name="Content Placeholder 2"/>
          <p:cNvSpPr>
            <a:spLocks noGrp="1"/>
          </p:cNvSpPr>
          <p:nvPr>
            <p:ph sz="half" idx="1"/>
          </p:nvPr>
        </p:nvSpPr>
        <p:spPr>
          <a:xfrm>
            <a:off x="838200" y="1594624"/>
            <a:ext cx="5181600" cy="4582339"/>
          </a:xfrm>
          <a:solidFill>
            <a:schemeClr val="bg1"/>
          </a:solidFill>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594624"/>
            <a:ext cx="5181600" cy="4582339"/>
          </a:xfrm>
          <a:solidFill>
            <a:schemeClr val="bg1"/>
          </a:solidFill>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C198DD1-C477-482D-A126-3FBDD1778E48}" type="datetime1">
              <a:rPr lang="en-US" smtClean="0"/>
              <a:t>10/2/2018</a:t>
            </a:fld>
            <a:endParaRPr lang="en-US" dirty="0"/>
          </a:p>
        </p:txBody>
      </p:sp>
      <p:sp>
        <p:nvSpPr>
          <p:cNvPr id="11"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
        <p:nvSpPr>
          <p:cNvPr id="10" name="Rectangle 9"/>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accent2"/>
              </a:solidFill>
            </a:endParaRPr>
          </a:p>
        </p:txBody>
      </p:sp>
    </p:spTree>
    <p:extLst>
      <p:ext uri="{BB962C8B-B14F-4D97-AF65-F5344CB8AC3E}">
        <p14:creationId xmlns:p14="http://schemas.microsoft.com/office/powerpoint/2010/main" val="716610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1_Title and Content (Boxed)">
    <p:bg>
      <p:bgPr>
        <a:solidFill>
          <a:srgbClr val="E8E8E8"/>
        </a:solidFill>
        <a:effectLst/>
      </p:bgPr>
    </p:bg>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3" name="Content Placeholder 2"/>
          <p:cNvSpPr>
            <a:spLocks noGrp="1"/>
          </p:cNvSpPr>
          <p:nvPr>
            <p:ph idx="1"/>
          </p:nvPr>
        </p:nvSpPr>
        <p:spPr>
          <a:xfrm>
            <a:off x="838200" y="1335281"/>
            <a:ext cx="10515600" cy="4841682"/>
          </a:xfrm>
          <a:solidFill>
            <a:schemeClr val="bg1"/>
          </a:solidFill>
        </p:spPr>
        <p:txBody>
          <a:bodyPr lIns="228600" tIns="548640" rIns="274320"/>
          <a:lstStyle>
            <a:lvl1pPr marL="342900" indent="-342900">
              <a:lnSpc>
                <a:spcPct val="100000"/>
              </a:lnSpc>
              <a:spcAft>
                <a:spcPts val="1000"/>
              </a:spcAft>
              <a:buClr>
                <a:schemeClr val="accent1"/>
              </a:buClr>
              <a:buFont typeface="Arial" panose="020B0604020202020204" pitchFamily="34" charset="0"/>
              <a:buChar char="•"/>
              <a:defRPr sz="2500"/>
            </a:lvl1pPr>
            <a:lvl2pPr marL="800100" indent="-342900">
              <a:lnSpc>
                <a:spcPct val="100000"/>
              </a:lnSpc>
              <a:spcAft>
                <a:spcPts val="1000"/>
              </a:spcAft>
              <a:buClr>
                <a:schemeClr val="accent1"/>
              </a:buClr>
              <a:buFont typeface="Arial" panose="020B0604020202020204" pitchFamily="34" charset="0"/>
              <a:buChar char="•"/>
              <a:defRPr sz="2100"/>
            </a:lvl2pPr>
            <a:lvl3pPr marL="1200150" indent="-285750">
              <a:lnSpc>
                <a:spcPct val="100000"/>
              </a:lnSpc>
              <a:spcAft>
                <a:spcPts val="1000"/>
              </a:spcAft>
              <a:buClr>
                <a:schemeClr val="accent1"/>
              </a:buClr>
              <a:buFont typeface="Arial" panose="020B0604020202020204" pitchFamily="34" charset="0"/>
              <a:buChar char="•"/>
              <a:defRPr sz="1700"/>
            </a:lvl3pPr>
            <a:lvl4pPr marL="1657350" indent="-285750">
              <a:lnSpc>
                <a:spcPct val="100000"/>
              </a:lnSpc>
              <a:spcAft>
                <a:spcPts val="1000"/>
              </a:spcAft>
              <a:buClr>
                <a:schemeClr val="accent1"/>
              </a:buClr>
              <a:buFont typeface="Arial" panose="020B0604020202020204" pitchFamily="34" charset="0"/>
              <a:buChar char="•"/>
              <a:defRPr sz="1700"/>
            </a:lvl4pPr>
            <a:lvl5pPr marL="2114550" indent="-285750">
              <a:lnSpc>
                <a:spcPct val="100000"/>
              </a:lnSpc>
              <a:spcAft>
                <a:spcPts val="1000"/>
              </a:spcAft>
              <a:buClr>
                <a:schemeClr val="accent1"/>
              </a:buClr>
              <a:buFont typeface="Arial" panose="020B0604020202020204" pitchFamily="34" charset="0"/>
              <a:buChar char="•"/>
              <a:defRPr sz="17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A198C9B-0587-4A1E-9E03-E4C9FE222F08}" type="datetime1">
              <a:rPr lang="en-US" smtClean="0"/>
              <a:t>10/2/2018</a:t>
            </a:fld>
            <a:endParaRPr lang="en-US" dirty="0"/>
          </a:p>
        </p:txBody>
      </p:sp>
      <p:sp>
        <p:nvSpPr>
          <p:cNvPr id="11"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
        <p:nvSpPr>
          <p:cNvPr id="9" name="Rectangle 8"/>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485841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Content (Split Boxed)">
    <p:bg>
      <p:bgPr>
        <a:solidFill>
          <a:srgbClr val="E8E8E8"/>
        </a:solidFill>
        <a:effectLst/>
      </p:bgPr>
    </p:bg>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3" name="Content Placeholder 2"/>
          <p:cNvSpPr>
            <a:spLocks noGrp="1"/>
          </p:cNvSpPr>
          <p:nvPr>
            <p:ph sz="half" idx="1"/>
          </p:nvPr>
        </p:nvSpPr>
        <p:spPr>
          <a:xfrm>
            <a:off x="838200" y="1594624"/>
            <a:ext cx="5181600" cy="4582339"/>
          </a:xfrm>
          <a:solidFill>
            <a:schemeClr val="bg1"/>
          </a:solidFill>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594624"/>
            <a:ext cx="5181600" cy="4582339"/>
          </a:xfrm>
          <a:solidFill>
            <a:schemeClr val="bg1"/>
          </a:solidFill>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485A5BA-A5F9-4138-9E4B-FFD626F6437A}" type="datetime1">
              <a:rPr lang="en-US" smtClean="0"/>
              <a:t>10/2/2018</a:t>
            </a:fld>
            <a:endParaRPr lang="en-US" dirty="0"/>
          </a:p>
        </p:txBody>
      </p:sp>
      <p:sp>
        <p:nvSpPr>
          <p:cNvPr id="11"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553801075"/>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1358590" cy="365125"/>
          </a:xfrm>
          <a:prstGeom prst="rect">
            <a:avLst/>
          </a:prstGeom>
        </p:spPr>
        <p:txBody>
          <a:bodyPr vert="horz" lIns="91440" tIns="45720" rIns="91440" bIns="45720" rtlCol="0" anchor="ctr"/>
          <a:lstStyle>
            <a:lvl1pPr algn="l">
              <a:defRPr sz="1200">
                <a:solidFill>
                  <a:schemeClr val="tx2"/>
                </a:solidFill>
              </a:defRPr>
            </a:lvl1pPr>
          </a:lstStyle>
          <a:p>
            <a:fld id="{068C556E-7101-4471-A958-3911E20944AB}" type="datetime1">
              <a:rPr lang="en-US" smtClean="0"/>
              <a:t>10/2/2018</a:t>
            </a:fld>
            <a:endParaRPr lang="en-US" dirty="0"/>
          </a:p>
        </p:txBody>
      </p:sp>
      <p:sp>
        <p:nvSpPr>
          <p:cNvPr id="12"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6" name="Slide Number Placeholder 5"/>
          <p:cNvSpPr>
            <a:spLocks noGrp="1"/>
          </p:cNvSpPr>
          <p:nvPr>
            <p:ph type="sldNum" sz="quarter" idx="4"/>
          </p:nvPr>
        </p:nvSpPr>
        <p:spPr>
          <a:xfrm>
            <a:off x="9891132" y="6356350"/>
            <a:ext cx="1462668" cy="365125"/>
          </a:xfrm>
          <a:prstGeom prst="rect">
            <a:avLst/>
          </a:prstGeom>
        </p:spPr>
        <p:txBody>
          <a:bodyPr vert="horz" lIns="91440" tIns="45720" rIns="91440" bIns="45720" rtlCol="0" anchor="ctr"/>
          <a:lstStyle>
            <a:lvl1pPr algn="r">
              <a:defRPr sz="1200">
                <a:solidFill>
                  <a:schemeClr val="tx2"/>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77062332"/>
      </p:ext>
    </p:extLst>
  </p:cSld>
  <p:clrMap bg1="lt1" tx1="dk1" bg2="lt2" tx2="dk2" accent1="accent1" accent2="accent2" accent3="accent3" accent4="accent4" accent5="accent5" accent6="accent6" hlink="hlink" folHlink="folHlink"/>
  <p:sldLayoutIdLst>
    <p:sldLayoutId id="2147483788" r:id="rId1"/>
    <p:sldLayoutId id="2147483799" r:id="rId2"/>
    <p:sldLayoutId id="2147483787" r:id="rId3"/>
    <p:sldLayoutId id="2147483795" r:id="rId4"/>
    <p:sldLayoutId id="2147483711" r:id="rId5"/>
    <p:sldLayoutId id="2147483712" r:id="rId6"/>
    <p:sldLayoutId id="2147483790" r:id="rId7"/>
    <p:sldLayoutId id="2147483789" r:id="rId8"/>
    <p:sldLayoutId id="2147483714" r:id="rId9"/>
    <p:sldLayoutId id="2147483738" r:id="rId10"/>
    <p:sldLayoutId id="2147483739" r:id="rId11"/>
    <p:sldLayoutId id="2147483780" r:id="rId12"/>
    <p:sldLayoutId id="2147483773" r:id="rId13"/>
    <p:sldLayoutId id="2147483800" r:id="rId14"/>
    <p:sldLayoutId id="2147483688" r:id="rId15"/>
    <p:sldLayoutId id="2147483801" r:id="rId16"/>
    <p:sldLayoutId id="2147483802" r:id="rId17"/>
    <p:sldLayoutId id="2147483803" r:id="rId18"/>
    <p:sldLayoutId id="2147483744" r:id="rId19"/>
    <p:sldLayoutId id="2147483793" r:id="rId20"/>
    <p:sldLayoutId id="2147483772" r:id="rId21"/>
    <p:sldLayoutId id="2147483767" r:id="rId22"/>
    <p:sldLayoutId id="2147483769" r:id="rId23"/>
    <p:sldLayoutId id="2147483771" r:id="rId24"/>
    <p:sldLayoutId id="2147483770" r:id="rId25"/>
    <p:sldLayoutId id="2147483732" r:id="rId26"/>
    <p:sldLayoutId id="2147483794" r:id="rId27"/>
    <p:sldLayoutId id="2147483733" r:id="rId28"/>
    <p:sldLayoutId id="2147483747" r:id="rId29"/>
    <p:sldLayoutId id="2147483818" r:id="rId30"/>
    <p:sldLayoutId id="2147483805" r:id="rId31"/>
    <p:sldLayoutId id="2147483806" r:id="rId32"/>
    <p:sldLayoutId id="2147483750" r:id="rId33"/>
    <p:sldLayoutId id="2147483765" r:id="rId34"/>
    <p:sldLayoutId id="2147483781" r:id="rId35"/>
    <p:sldLayoutId id="2147483809" r:id="rId36"/>
    <p:sldLayoutId id="2147483808" r:id="rId37"/>
    <p:sldLayoutId id="2147483807" r:id="rId38"/>
    <p:sldLayoutId id="2147483819" r:id="rId39"/>
    <p:sldLayoutId id="2147483754" r:id="rId40"/>
    <p:sldLayoutId id="2147483755" r:id="rId41"/>
    <p:sldLayoutId id="2147483759" r:id="rId42"/>
    <p:sldLayoutId id="2147483753" r:id="rId43"/>
    <p:sldLayoutId id="2147483763" r:id="rId44"/>
    <p:sldLayoutId id="2147483762" r:id="rId45"/>
    <p:sldLayoutId id="2147483758" r:id="rId46"/>
    <p:sldLayoutId id="2147483756" r:id="rId47"/>
    <p:sldLayoutId id="2147483798" r:id="rId48"/>
    <p:sldLayoutId id="2147483797" r:id="rId49"/>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spcAft>
          <a:spcPts val="1000"/>
        </a:spcAft>
        <a:buClr>
          <a:schemeClr val="accent1"/>
        </a:buClr>
        <a:buFont typeface="Arial" panose="020B0604020202020204" pitchFamily="34" charset="0"/>
        <a:buChar char="•"/>
        <a:defRPr sz="25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21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7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7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7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lina.jau@state.mn.us"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5.jpg"/></Relationships>
</file>

<file path=ppt/slides/_rels/slide10.xml.rels><?xml version="1.0" encoding="UTF-8" standalone="yes"?>
<Relationships xmlns="http://schemas.openxmlformats.org/package/2006/relationships"><Relationship Id="rId2" Type="http://schemas.openxmlformats.org/officeDocument/2006/relationships/hyperlink" Target="http://www.health.state.mn.us/divs/orhpc/funding/grants/pdf/2018hcbsresource.pdf" TargetMode="Externa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hyperlink" Target="http://www.health.state.mn.us/divs/orhpc/funding/index.html" TargetMode="External"/><Relationship Id="rId2" Type="http://schemas.openxmlformats.org/officeDocument/2006/relationships/hyperlink" Target="http://www.health.state.mn.us/divs/orhpc/funding/grants/pdf/2019hcbs.pdf"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0" y="3477837"/>
            <a:ext cx="12192000" cy="1295182"/>
          </a:xfrm>
        </p:spPr>
        <p:txBody>
          <a:bodyPr/>
          <a:lstStyle/>
          <a:p>
            <a:r>
              <a:rPr lang="en-US" dirty="0"/>
              <a:t>How to Apply for a 2019 HCBS (Home and Community-Based Services) Employee Scholarship Grant </a:t>
            </a:r>
          </a:p>
        </p:txBody>
      </p:sp>
      <p:sp>
        <p:nvSpPr>
          <p:cNvPr id="3" name="Text Placeholder 2"/>
          <p:cNvSpPr>
            <a:spLocks noGrp="1"/>
          </p:cNvSpPr>
          <p:nvPr>
            <p:ph type="body" sz="quarter" idx="14"/>
          </p:nvPr>
        </p:nvSpPr>
        <p:spPr/>
        <p:txBody>
          <a:bodyPr>
            <a:normAutofit/>
          </a:bodyPr>
          <a:lstStyle/>
          <a:p>
            <a:pPr>
              <a:spcBef>
                <a:spcPts val="0"/>
              </a:spcBef>
            </a:pPr>
            <a:r>
              <a:rPr lang="en-US" dirty="0"/>
              <a:t>Lina Jau, Grant Manager  </a:t>
            </a:r>
            <a:r>
              <a:rPr lang="en-US" dirty="0">
                <a:hlinkClick r:id="rId3"/>
              </a:rPr>
              <a:t>lina.jau@state.mn.us</a:t>
            </a:r>
            <a:r>
              <a:rPr lang="en-US" dirty="0"/>
              <a:t>  651-201-3809</a:t>
            </a:r>
          </a:p>
          <a:p>
            <a:pPr>
              <a:spcBef>
                <a:spcPts val="0"/>
              </a:spcBef>
            </a:pPr>
            <a:r>
              <a:rPr lang="en-US" dirty="0">
                <a:solidFill>
                  <a:schemeClr val="accent1"/>
                </a:solidFill>
              </a:rPr>
              <a:t>Craig Baarson, Reimbursement Fiscal Analyst</a:t>
            </a:r>
          </a:p>
        </p:txBody>
      </p:sp>
      <p:pic>
        <p:nvPicPr>
          <p:cNvPr id="5" name="Picture Placeholder 4" descr="Puzzle pieces"/>
          <p:cNvPicPr>
            <a:picLocks noGrp="1" noChangeAspect="1"/>
          </p:cNvPicPr>
          <p:nvPr>
            <p:ph type="pic" sz="quarter" idx="17"/>
          </p:nvPr>
        </p:nvPicPr>
        <p:blipFill rotWithShape="1">
          <a:blip r:embed="rId4">
            <a:extLst>
              <a:ext uri="{28A0092B-C50C-407E-A947-70E740481C1C}">
                <a14:useLocalDpi xmlns:a14="http://schemas.microsoft.com/office/drawing/2010/main" val="0"/>
              </a:ext>
            </a:extLst>
          </a:blip>
          <a:srcRect t="44010" b="14232"/>
          <a:stretch/>
        </p:blipFill>
        <p:spPr/>
      </p:pic>
    </p:spTree>
    <p:extLst>
      <p:ext uri="{BB962C8B-B14F-4D97-AF65-F5344CB8AC3E}">
        <p14:creationId xmlns:p14="http://schemas.microsoft.com/office/powerpoint/2010/main" val="16654860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262" y="351139"/>
            <a:ext cx="10814538" cy="914400"/>
          </a:xfrm>
        </p:spPr>
        <p:txBody>
          <a:bodyPr>
            <a:normAutofit fontScale="90000"/>
          </a:bodyPr>
          <a:lstStyle/>
          <a:p>
            <a:pPr algn="ctr"/>
            <a:br>
              <a:rPr lang="en-US" dirty="0"/>
            </a:br>
            <a:r>
              <a:rPr lang="en-US" sz="4000" b="1" dirty="0"/>
              <a:t>Link to educational resources for grantees and scholarship recipients</a:t>
            </a:r>
            <a:br>
              <a:rPr lang="en-US" sz="4000" dirty="0"/>
            </a:br>
            <a:endParaRPr lang="en-US" sz="4000" dirty="0"/>
          </a:p>
        </p:txBody>
      </p:sp>
      <p:sp>
        <p:nvSpPr>
          <p:cNvPr id="3" name="Content Placeholder 2"/>
          <p:cNvSpPr>
            <a:spLocks noGrp="1"/>
          </p:cNvSpPr>
          <p:nvPr>
            <p:ph sz="quarter" idx="10"/>
          </p:nvPr>
        </p:nvSpPr>
        <p:spPr/>
        <p:txBody>
          <a:bodyPr/>
          <a:lstStyle/>
          <a:p>
            <a:pPr marL="0" indent="0">
              <a:buNone/>
            </a:pPr>
            <a:endParaRPr lang="en-US" dirty="0">
              <a:hlinkClick r:id="rId2"/>
            </a:endParaRPr>
          </a:p>
          <a:p>
            <a:pPr marL="0" indent="0">
              <a:buNone/>
            </a:pPr>
            <a:endParaRPr lang="en-US" dirty="0">
              <a:hlinkClick r:id="rId2"/>
            </a:endParaRPr>
          </a:p>
          <a:p>
            <a:pPr marL="0" indent="0">
              <a:buNone/>
            </a:pPr>
            <a:r>
              <a:rPr lang="en-US" dirty="0">
                <a:hlinkClick r:id="rId2"/>
              </a:rPr>
              <a:t>http://www.health.state.mn.us/divs/orhpc/funding/grants/pdf/2018hcbsresource.pdf</a:t>
            </a:r>
            <a:endParaRPr lang="en-US" dirty="0"/>
          </a:p>
          <a:p>
            <a:pPr marL="0" indent="0">
              <a:buNone/>
            </a:pPr>
            <a:endParaRPr lang="en-US" dirty="0"/>
          </a:p>
        </p:txBody>
      </p:sp>
      <p:sp>
        <p:nvSpPr>
          <p:cNvPr id="4" name="Date Placeholder 3"/>
          <p:cNvSpPr>
            <a:spLocks noGrp="1"/>
          </p:cNvSpPr>
          <p:nvPr>
            <p:ph type="dt" sz="half" idx="11"/>
          </p:nvPr>
        </p:nvSpPr>
        <p:spPr/>
        <p:txBody>
          <a:bodyPr/>
          <a:lstStyle/>
          <a:p>
            <a:fld id="{66C283A4-7960-4BFD-B3A5-A2CC5BB2A473}" type="datetime1">
              <a:rPr lang="en-US" smtClean="0"/>
              <a:t>10/2/2018</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10</a:t>
            </a:fld>
            <a:endParaRPr lang="en-US" dirty="0"/>
          </a:p>
        </p:txBody>
      </p:sp>
    </p:spTree>
    <p:extLst>
      <p:ext uri="{BB962C8B-B14F-4D97-AF65-F5344CB8AC3E}">
        <p14:creationId xmlns:p14="http://schemas.microsoft.com/office/powerpoint/2010/main" val="7060988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What classes or training are </a:t>
            </a:r>
            <a:r>
              <a:rPr lang="en-US" b="1" u="sng" dirty="0"/>
              <a:t>not eligible</a:t>
            </a:r>
            <a:r>
              <a:rPr lang="en-US" b="1" dirty="0"/>
              <a:t>?</a:t>
            </a:r>
          </a:p>
        </p:txBody>
      </p:sp>
      <p:sp>
        <p:nvSpPr>
          <p:cNvPr id="3" name="Content Placeholder 2"/>
          <p:cNvSpPr>
            <a:spLocks noGrp="1"/>
          </p:cNvSpPr>
          <p:nvPr>
            <p:ph sz="quarter" idx="10"/>
          </p:nvPr>
        </p:nvSpPr>
        <p:spPr>
          <a:xfrm>
            <a:off x="542925" y="1200151"/>
            <a:ext cx="11220450" cy="4954588"/>
          </a:xfrm>
        </p:spPr>
        <p:txBody>
          <a:bodyPr/>
          <a:lstStyle/>
          <a:p>
            <a:pPr lvl="0"/>
            <a:r>
              <a:rPr lang="en-US" sz="2800" dirty="0"/>
              <a:t>Trainings not directly related to the improvement of patient or client care such as HIPAA training, coding, accounting, OASIS, human resources and management. </a:t>
            </a:r>
          </a:p>
          <a:p>
            <a:pPr lvl="0"/>
            <a:r>
              <a:rPr lang="en-US" sz="2800" dirty="0"/>
              <a:t>Any degree, certification or courses pursued by employees in order to get out of the nursing or HCBS field.  Examples:  EMT, doctor of pharmacy</a:t>
            </a:r>
          </a:p>
          <a:p>
            <a:pPr lvl="0"/>
            <a:r>
              <a:rPr lang="en-US" sz="2800" dirty="0"/>
              <a:t>Required orientation or annual trainings for employees to maintain the HCBS license of the organization.</a:t>
            </a:r>
          </a:p>
          <a:p>
            <a:pPr lvl="0"/>
            <a:r>
              <a:rPr lang="en-US" sz="2800" dirty="0"/>
              <a:t>Required training or continuing education for employees to maintain their current/annual professional certifications. </a:t>
            </a:r>
          </a:p>
          <a:p>
            <a:endParaRPr lang="en-US" dirty="0"/>
          </a:p>
        </p:txBody>
      </p:sp>
      <p:sp>
        <p:nvSpPr>
          <p:cNvPr id="4" name="Date Placeholder 3"/>
          <p:cNvSpPr>
            <a:spLocks noGrp="1"/>
          </p:cNvSpPr>
          <p:nvPr>
            <p:ph type="dt" sz="half" idx="11"/>
          </p:nvPr>
        </p:nvSpPr>
        <p:spPr/>
        <p:txBody>
          <a:bodyPr/>
          <a:lstStyle/>
          <a:p>
            <a:fld id="{66C283A4-7960-4BFD-B3A5-A2CC5BB2A473}" type="datetime1">
              <a:rPr lang="en-US" smtClean="0"/>
              <a:t>10/2/2018</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11</a:t>
            </a:fld>
            <a:endParaRPr lang="en-US" dirty="0"/>
          </a:p>
        </p:txBody>
      </p:sp>
    </p:spTree>
    <p:extLst>
      <p:ext uri="{BB962C8B-B14F-4D97-AF65-F5344CB8AC3E}">
        <p14:creationId xmlns:p14="http://schemas.microsoft.com/office/powerpoint/2010/main" val="7976392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What expenses are reimbursable by grant funds?</a:t>
            </a:r>
          </a:p>
        </p:txBody>
      </p:sp>
      <p:sp>
        <p:nvSpPr>
          <p:cNvPr id="3" name="Content Placeholder 2"/>
          <p:cNvSpPr>
            <a:spLocks noGrp="1"/>
          </p:cNvSpPr>
          <p:nvPr>
            <p:ph sz="quarter" idx="10"/>
          </p:nvPr>
        </p:nvSpPr>
        <p:spPr/>
        <p:txBody>
          <a:bodyPr>
            <a:normAutofit/>
          </a:bodyPr>
          <a:lstStyle/>
          <a:p>
            <a:pPr marL="0" lvl="0" indent="0">
              <a:buNone/>
            </a:pPr>
            <a:r>
              <a:rPr lang="en-US" sz="3600" b="1" dirty="0"/>
              <a:t>Examples:</a:t>
            </a:r>
          </a:p>
          <a:p>
            <a:pPr lvl="0"/>
            <a:r>
              <a:rPr lang="en-US" sz="4000" dirty="0"/>
              <a:t>tuition and registration fees</a:t>
            </a:r>
          </a:p>
          <a:p>
            <a:pPr lvl="0"/>
            <a:r>
              <a:rPr lang="en-US" sz="4000" dirty="0"/>
              <a:t>course-related textbooks and fees</a:t>
            </a:r>
          </a:p>
          <a:p>
            <a:r>
              <a:rPr lang="en-US" sz="4000" dirty="0"/>
              <a:t>training consultant fees</a:t>
            </a:r>
          </a:p>
          <a:p>
            <a:pPr lvl="0"/>
            <a:r>
              <a:rPr lang="en-US" sz="2200" dirty="0"/>
              <a:t>childcare expenses while the employee is attending classes</a:t>
            </a:r>
          </a:p>
          <a:p>
            <a:pPr lvl="0"/>
            <a:r>
              <a:rPr lang="en-US" sz="2200" dirty="0"/>
              <a:t>mileage for travel to classes</a:t>
            </a:r>
          </a:p>
          <a:p>
            <a:pPr lvl="0"/>
            <a:endParaRPr lang="en-US" dirty="0"/>
          </a:p>
          <a:p>
            <a:endParaRPr lang="en-US" dirty="0"/>
          </a:p>
        </p:txBody>
      </p:sp>
      <p:sp>
        <p:nvSpPr>
          <p:cNvPr id="4" name="Date Placeholder 3"/>
          <p:cNvSpPr>
            <a:spLocks noGrp="1"/>
          </p:cNvSpPr>
          <p:nvPr>
            <p:ph type="dt" sz="half" idx="11"/>
          </p:nvPr>
        </p:nvSpPr>
        <p:spPr/>
        <p:txBody>
          <a:bodyPr/>
          <a:lstStyle/>
          <a:p>
            <a:fld id="{66C283A4-7960-4BFD-B3A5-A2CC5BB2A473}" type="datetime1">
              <a:rPr lang="en-US" smtClean="0"/>
              <a:t>10/2/2018</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12</a:t>
            </a:fld>
            <a:endParaRPr lang="en-US" dirty="0"/>
          </a:p>
        </p:txBody>
      </p:sp>
    </p:spTree>
    <p:extLst>
      <p:ext uri="{BB962C8B-B14F-4D97-AF65-F5344CB8AC3E}">
        <p14:creationId xmlns:p14="http://schemas.microsoft.com/office/powerpoint/2010/main" val="23180993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a:t>What expenses are </a:t>
            </a:r>
            <a:r>
              <a:rPr lang="en-US" sz="4000" b="1" u="sng" dirty="0"/>
              <a:t>not reimbursable</a:t>
            </a:r>
            <a:r>
              <a:rPr lang="en-US" sz="4000" b="1" dirty="0"/>
              <a:t>?</a:t>
            </a:r>
          </a:p>
        </p:txBody>
      </p:sp>
      <p:sp>
        <p:nvSpPr>
          <p:cNvPr id="3" name="Content Placeholder 2"/>
          <p:cNvSpPr>
            <a:spLocks noGrp="1"/>
          </p:cNvSpPr>
          <p:nvPr>
            <p:ph sz="quarter" idx="10"/>
          </p:nvPr>
        </p:nvSpPr>
        <p:spPr>
          <a:xfrm>
            <a:off x="838200" y="1366345"/>
            <a:ext cx="10515600" cy="4990005"/>
          </a:xfrm>
        </p:spPr>
        <p:txBody>
          <a:bodyPr>
            <a:normAutofit lnSpcReduction="10000"/>
          </a:bodyPr>
          <a:lstStyle/>
          <a:p>
            <a:pPr lvl="0"/>
            <a:r>
              <a:rPr lang="en-US" sz="3200" dirty="0"/>
              <a:t>administrative expenses</a:t>
            </a:r>
          </a:p>
          <a:p>
            <a:r>
              <a:rPr lang="en-US" sz="3200" dirty="0"/>
              <a:t>salary, fringe benefits or stipend while the employee is attending school </a:t>
            </a:r>
          </a:p>
          <a:p>
            <a:pPr lvl="0"/>
            <a:r>
              <a:rPr lang="en-US" sz="3200" dirty="0"/>
              <a:t>out-of-state training, travel or lodging</a:t>
            </a:r>
          </a:p>
          <a:p>
            <a:pPr lvl="0"/>
            <a:r>
              <a:rPr lang="en-US" sz="3200" dirty="0"/>
              <a:t>laptops, computers, phones or tablets</a:t>
            </a:r>
          </a:p>
          <a:p>
            <a:pPr lvl="0"/>
            <a:r>
              <a:rPr lang="en-US" sz="3200" dirty="0"/>
              <a:t>books, supplies or equipment that are not directly related to or required as part of classes or trainings that scholarship recipients take </a:t>
            </a:r>
          </a:p>
          <a:p>
            <a:pPr marL="0" indent="0">
              <a:buNone/>
            </a:pPr>
            <a:endParaRPr lang="en-US" dirty="0"/>
          </a:p>
        </p:txBody>
      </p:sp>
      <p:sp>
        <p:nvSpPr>
          <p:cNvPr id="4" name="Date Placeholder 3"/>
          <p:cNvSpPr>
            <a:spLocks noGrp="1"/>
          </p:cNvSpPr>
          <p:nvPr>
            <p:ph type="dt" sz="half" idx="11"/>
          </p:nvPr>
        </p:nvSpPr>
        <p:spPr/>
        <p:txBody>
          <a:bodyPr/>
          <a:lstStyle/>
          <a:p>
            <a:fld id="{66C283A4-7960-4BFD-B3A5-A2CC5BB2A473}" type="datetime1">
              <a:rPr lang="en-US" smtClean="0"/>
              <a:t>10/2/2018</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13</a:t>
            </a:fld>
            <a:endParaRPr lang="en-US" dirty="0"/>
          </a:p>
        </p:txBody>
      </p:sp>
    </p:spTree>
    <p:extLst>
      <p:ext uri="{BB962C8B-B14F-4D97-AF65-F5344CB8AC3E}">
        <p14:creationId xmlns:p14="http://schemas.microsoft.com/office/powerpoint/2010/main" val="40166667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92" y="152400"/>
            <a:ext cx="11205308" cy="1473200"/>
          </a:xfrm>
        </p:spPr>
        <p:txBody>
          <a:bodyPr>
            <a:normAutofit/>
          </a:bodyPr>
          <a:lstStyle/>
          <a:p>
            <a:pPr algn="ctr"/>
            <a:r>
              <a:rPr lang="en-US" b="1" dirty="0"/>
              <a:t>Criteria for Funding -</a:t>
            </a:r>
            <a:br>
              <a:rPr lang="en-US" b="1" dirty="0"/>
            </a:br>
            <a:r>
              <a:rPr lang="en-US" b="1" dirty="0">
                <a:latin typeface="+mn-lt"/>
              </a:rPr>
              <a:t>how grant applications are selected to get grant awards</a:t>
            </a:r>
          </a:p>
        </p:txBody>
      </p:sp>
      <p:sp>
        <p:nvSpPr>
          <p:cNvPr id="3" name="Content Placeholder 2"/>
          <p:cNvSpPr>
            <a:spLocks noGrp="1"/>
          </p:cNvSpPr>
          <p:nvPr>
            <p:ph sz="quarter" idx="10"/>
          </p:nvPr>
        </p:nvSpPr>
        <p:spPr>
          <a:xfrm>
            <a:off x="838200" y="1969476"/>
            <a:ext cx="10515600" cy="4486032"/>
          </a:xfrm>
        </p:spPr>
        <p:txBody>
          <a:bodyPr>
            <a:normAutofit fontScale="92500"/>
          </a:bodyPr>
          <a:lstStyle/>
          <a:p>
            <a:pPr marL="0" indent="0">
              <a:buNone/>
            </a:pPr>
            <a:r>
              <a:rPr lang="en-US" sz="3000" dirty="0"/>
              <a:t>Each application will be read and reviewed by grant reviewers based on a 100-point scale criteria.</a:t>
            </a:r>
          </a:p>
          <a:p>
            <a:pPr lvl="0"/>
            <a:r>
              <a:rPr lang="en-US" sz="3000" dirty="0"/>
              <a:t>Demonstrated ability to administer a scholarship program – 10 points</a:t>
            </a:r>
          </a:p>
          <a:p>
            <a:pPr lvl="0"/>
            <a:r>
              <a:rPr lang="en-US" sz="3000" dirty="0"/>
              <a:t>Demonstrated need for a scholarship funds – 20 points</a:t>
            </a:r>
          </a:p>
          <a:p>
            <a:pPr lvl="0"/>
            <a:r>
              <a:rPr lang="en-US" sz="3000" dirty="0"/>
              <a:t>Eligibility of courses of study – 50 points</a:t>
            </a:r>
          </a:p>
          <a:p>
            <a:pPr lvl="0"/>
            <a:r>
              <a:rPr lang="en-US" sz="3000" dirty="0"/>
              <a:t>Reasonableness of the budget – 20 points </a:t>
            </a:r>
          </a:p>
          <a:p>
            <a:pPr marL="0" lvl="0" indent="0">
              <a:buNone/>
            </a:pPr>
            <a:r>
              <a:rPr lang="en-US" sz="1900" dirty="0"/>
              <a:t>Note that 70 points are from information you provide mostly in the budget pages.  </a:t>
            </a:r>
          </a:p>
          <a:p>
            <a:pPr marL="0" lvl="0" indent="0">
              <a:buNone/>
            </a:pPr>
            <a:endParaRPr lang="en-US" sz="3000" dirty="0"/>
          </a:p>
          <a:p>
            <a:pPr marL="0" indent="0">
              <a:buNone/>
            </a:pPr>
            <a:endParaRPr lang="en-US" dirty="0"/>
          </a:p>
        </p:txBody>
      </p:sp>
      <p:sp>
        <p:nvSpPr>
          <p:cNvPr id="4" name="Date Placeholder 3"/>
          <p:cNvSpPr>
            <a:spLocks noGrp="1"/>
          </p:cNvSpPr>
          <p:nvPr>
            <p:ph type="dt" sz="half" idx="11"/>
          </p:nvPr>
        </p:nvSpPr>
        <p:spPr/>
        <p:txBody>
          <a:bodyPr/>
          <a:lstStyle/>
          <a:p>
            <a:fld id="{66C283A4-7960-4BFD-B3A5-A2CC5BB2A473}" type="datetime1">
              <a:rPr lang="en-US" smtClean="0"/>
              <a:t>10/2/2018</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14</a:t>
            </a:fld>
            <a:endParaRPr lang="en-US" dirty="0"/>
          </a:p>
        </p:txBody>
      </p:sp>
    </p:spTree>
    <p:extLst>
      <p:ext uri="{BB962C8B-B14F-4D97-AF65-F5344CB8AC3E}">
        <p14:creationId xmlns:p14="http://schemas.microsoft.com/office/powerpoint/2010/main" val="16880740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a:t>Example 1:  FORM 6 – BUDGET SUMMARY</a:t>
            </a:r>
          </a:p>
        </p:txBody>
      </p:sp>
      <p:graphicFrame>
        <p:nvGraphicFramePr>
          <p:cNvPr id="9" name="Content Placeholder 8"/>
          <p:cNvGraphicFramePr>
            <a:graphicFrameLocks noGrp="1"/>
          </p:cNvGraphicFramePr>
          <p:nvPr>
            <p:ph sz="quarter" idx="10"/>
            <p:extLst>
              <p:ext uri="{D42A27DB-BD31-4B8C-83A1-F6EECF244321}">
                <p14:modId xmlns:p14="http://schemas.microsoft.com/office/powerpoint/2010/main" val="3725665962"/>
              </p:ext>
            </p:extLst>
          </p:nvPr>
        </p:nvGraphicFramePr>
        <p:xfrm>
          <a:off x="838200" y="1549142"/>
          <a:ext cx="10515600" cy="4417700"/>
        </p:xfrm>
        <a:graphic>
          <a:graphicData uri="http://schemas.openxmlformats.org/drawingml/2006/table">
            <a:tbl>
              <a:tblPr firstRow="1" bandRow="1">
                <a:tableStyleId>{5C22544A-7EE6-4342-B048-85BDC9FD1C3A}</a:tableStyleId>
              </a:tblPr>
              <a:tblGrid>
                <a:gridCol w="7473778">
                  <a:extLst>
                    <a:ext uri="{9D8B030D-6E8A-4147-A177-3AD203B41FA5}">
                      <a16:colId xmlns:a16="http://schemas.microsoft.com/office/drawing/2014/main" val="3160013307"/>
                    </a:ext>
                  </a:extLst>
                </a:gridCol>
                <a:gridCol w="3041822">
                  <a:extLst>
                    <a:ext uri="{9D8B030D-6E8A-4147-A177-3AD203B41FA5}">
                      <a16:colId xmlns:a16="http://schemas.microsoft.com/office/drawing/2014/main" val="4151288791"/>
                    </a:ext>
                  </a:extLst>
                </a:gridCol>
              </a:tblGrid>
              <a:tr h="1081216">
                <a:tc>
                  <a:txBody>
                    <a:bodyPr/>
                    <a:lstStyle/>
                    <a:p>
                      <a:pPr marL="0" marR="0">
                        <a:lnSpc>
                          <a:spcPct val="107000"/>
                        </a:lnSpc>
                        <a:spcBef>
                          <a:spcPts val="0"/>
                        </a:spcBef>
                        <a:spcAft>
                          <a:spcPts val="0"/>
                        </a:spcAft>
                      </a:pPr>
                      <a:r>
                        <a:rPr lang="en-US" sz="24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Categories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24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HCBS Employee Scholarship Grant Funds Requested</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19189588"/>
                  </a:ext>
                </a:extLst>
              </a:tr>
              <a:tr h="1081216">
                <a:tc>
                  <a:txBody>
                    <a:bodyPr/>
                    <a:lstStyle/>
                    <a:p>
                      <a:pPr marL="0" marR="0" algn="just">
                        <a:lnSpc>
                          <a:spcPct val="107000"/>
                        </a:lnSpc>
                        <a:spcBef>
                          <a:spcPts val="0"/>
                        </a:spcBef>
                        <a:spcAft>
                          <a:spcPts val="0"/>
                        </a:spcAft>
                      </a:pPr>
                      <a:r>
                        <a:rPr lang="en-US" sz="2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Employee Tuition Scholarships*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(provide additional information in FORMs 7A and 7B)</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07000"/>
                        </a:lnSpc>
                        <a:spcBef>
                          <a:spcPts val="0"/>
                        </a:spcBef>
                        <a:spcAft>
                          <a:spcPts val="0"/>
                        </a:spcAft>
                      </a:pPr>
                      <a:r>
                        <a:rPr lang="en-US" sz="2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$40,000</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50188111"/>
                  </a:ext>
                </a:extLst>
              </a:tr>
              <a:tr h="1081216">
                <a:tc>
                  <a:txBody>
                    <a:bodyPr/>
                    <a:lstStyle/>
                    <a:p>
                      <a:pPr marL="0" marR="0" algn="l">
                        <a:lnSpc>
                          <a:spcPct val="107000"/>
                        </a:lnSpc>
                        <a:spcBef>
                          <a:spcPts val="0"/>
                        </a:spcBef>
                        <a:spcAft>
                          <a:spcPts val="0"/>
                        </a:spcAft>
                      </a:pPr>
                      <a:r>
                        <a:rPr lang="en-US" sz="2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In-house Employee Training Scholarships**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l">
                        <a:lnSpc>
                          <a:spcPct val="107000"/>
                        </a:lnSpc>
                        <a:spcBef>
                          <a:spcPts val="0"/>
                        </a:spcBef>
                        <a:spcAft>
                          <a:spcPts val="0"/>
                        </a:spcAft>
                      </a:pPr>
                      <a:r>
                        <a:rPr lang="en-US" sz="2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(provide additional information in FORMs 8A and 8B)</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07000"/>
                        </a:lnSpc>
                        <a:spcBef>
                          <a:spcPts val="0"/>
                        </a:spcBef>
                        <a:spcAft>
                          <a:spcPts val="0"/>
                        </a:spcAft>
                      </a:pPr>
                      <a:r>
                        <a:rPr lang="en-US" sz="2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$10,000</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95249477"/>
                  </a:ext>
                </a:extLst>
              </a:tr>
              <a:tr h="1081216">
                <a:tc>
                  <a:txBody>
                    <a:bodyPr/>
                    <a:lstStyle/>
                    <a:p>
                      <a:pPr marL="0" marR="0" algn="just">
                        <a:lnSpc>
                          <a:spcPct val="107000"/>
                        </a:lnSpc>
                        <a:spcBef>
                          <a:spcPts val="0"/>
                        </a:spcBef>
                        <a:spcAft>
                          <a:spcPts val="0"/>
                        </a:spcAft>
                      </a:pPr>
                      <a:r>
                        <a:rPr lang="en-US" sz="24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r">
                        <a:lnSpc>
                          <a:spcPct val="107000"/>
                        </a:lnSpc>
                        <a:spcBef>
                          <a:spcPts val="0"/>
                        </a:spcBef>
                        <a:spcAft>
                          <a:spcPts val="0"/>
                        </a:spcAft>
                      </a:pPr>
                      <a:r>
                        <a:rPr lang="en-US" sz="24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TOTALS: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07000"/>
                        </a:lnSpc>
                        <a:spcBef>
                          <a:spcPts val="0"/>
                        </a:spcBef>
                        <a:spcAft>
                          <a:spcPts val="0"/>
                        </a:spcAft>
                      </a:pPr>
                      <a:r>
                        <a:rPr lang="en-US" sz="24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$50,000</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72951824"/>
                  </a:ext>
                </a:extLst>
              </a:tr>
            </a:tbl>
          </a:graphicData>
        </a:graphic>
      </p:graphicFrame>
      <p:sp>
        <p:nvSpPr>
          <p:cNvPr id="4" name="Date Placeholder 3"/>
          <p:cNvSpPr>
            <a:spLocks noGrp="1"/>
          </p:cNvSpPr>
          <p:nvPr>
            <p:ph type="dt" sz="half" idx="11"/>
          </p:nvPr>
        </p:nvSpPr>
        <p:spPr/>
        <p:txBody>
          <a:bodyPr/>
          <a:lstStyle/>
          <a:p>
            <a:fld id="{66C283A4-7960-4BFD-B3A5-A2CC5BB2A473}" type="datetime1">
              <a:rPr lang="en-US" smtClean="0"/>
              <a:t>10/2/2018</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15</a:t>
            </a:fld>
            <a:endParaRPr lang="en-US" dirty="0"/>
          </a:p>
        </p:txBody>
      </p:sp>
    </p:spTree>
    <p:extLst>
      <p:ext uri="{BB962C8B-B14F-4D97-AF65-F5344CB8AC3E}">
        <p14:creationId xmlns:p14="http://schemas.microsoft.com/office/powerpoint/2010/main" val="33960507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4000" dirty="0"/>
              <a:t>Example 1:  FORM 7A – EMPLOYEE TUITION BUDGET</a:t>
            </a:r>
          </a:p>
        </p:txBody>
      </p:sp>
      <p:graphicFrame>
        <p:nvGraphicFramePr>
          <p:cNvPr id="7" name="Content Placeholder 6"/>
          <p:cNvGraphicFramePr>
            <a:graphicFrameLocks noGrp="1"/>
          </p:cNvGraphicFramePr>
          <p:nvPr>
            <p:ph sz="quarter" idx="10"/>
            <p:extLst>
              <p:ext uri="{D42A27DB-BD31-4B8C-83A1-F6EECF244321}">
                <p14:modId xmlns:p14="http://schemas.microsoft.com/office/powerpoint/2010/main" val="1221375202"/>
              </p:ext>
            </p:extLst>
          </p:nvPr>
        </p:nvGraphicFramePr>
        <p:xfrm>
          <a:off x="838200" y="1366838"/>
          <a:ext cx="10515600" cy="4616725"/>
        </p:xfrm>
        <a:graphic>
          <a:graphicData uri="http://schemas.openxmlformats.org/drawingml/2006/table">
            <a:tbl>
              <a:tblPr firstRow="1" bandRow="1">
                <a:tableStyleId>{5C22544A-7EE6-4342-B048-85BDC9FD1C3A}</a:tableStyleId>
              </a:tblPr>
              <a:tblGrid>
                <a:gridCol w="2522838">
                  <a:extLst>
                    <a:ext uri="{9D8B030D-6E8A-4147-A177-3AD203B41FA5}">
                      <a16:colId xmlns:a16="http://schemas.microsoft.com/office/drawing/2014/main" val="4252347492"/>
                    </a:ext>
                  </a:extLst>
                </a:gridCol>
                <a:gridCol w="4110681">
                  <a:extLst>
                    <a:ext uri="{9D8B030D-6E8A-4147-A177-3AD203B41FA5}">
                      <a16:colId xmlns:a16="http://schemas.microsoft.com/office/drawing/2014/main" val="1425595995"/>
                    </a:ext>
                  </a:extLst>
                </a:gridCol>
                <a:gridCol w="1359243">
                  <a:extLst>
                    <a:ext uri="{9D8B030D-6E8A-4147-A177-3AD203B41FA5}">
                      <a16:colId xmlns:a16="http://schemas.microsoft.com/office/drawing/2014/main" val="4284439570"/>
                    </a:ext>
                  </a:extLst>
                </a:gridCol>
                <a:gridCol w="1326292">
                  <a:extLst>
                    <a:ext uri="{9D8B030D-6E8A-4147-A177-3AD203B41FA5}">
                      <a16:colId xmlns:a16="http://schemas.microsoft.com/office/drawing/2014/main" val="975659939"/>
                    </a:ext>
                  </a:extLst>
                </a:gridCol>
                <a:gridCol w="1196546">
                  <a:extLst>
                    <a:ext uri="{9D8B030D-6E8A-4147-A177-3AD203B41FA5}">
                      <a16:colId xmlns:a16="http://schemas.microsoft.com/office/drawing/2014/main" val="3608158901"/>
                    </a:ext>
                  </a:extLst>
                </a:gridCol>
              </a:tblGrid>
              <a:tr h="884990">
                <a:tc>
                  <a:txBody>
                    <a:bodyPr/>
                    <a:lstStyle/>
                    <a:p>
                      <a:pPr marL="0" marR="0" algn="l">
                        <a:lnSpc>
                          <a:spcPct val="105000"/>
                        </a:lnSpc>
                        <a:spcBef>
                          <a:spcPts val="0"/>
                        </a:spcBef>
                        <a:spcAft>
                          <a:spcPts val="0"/>
                        </a:spcAft>
                      </a:pPr>
                      <a:r>
                        <a:rPr lang="en-US" sz="2000" b="1"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2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l">
                        <a:lnSpc>
                          <a:spcPct val="105000"/>
                        </a:lnSpc>
                        <a:spcBef>
                          <a:spcPts val="0"/>
                        </a:spcBef>
                        <a:spcAft>
                          <a:spcPts val="0"/>
                        </a:spcAft>
                      </a:pPr>
                      <a:r>
                        <a:rPr lang="en-US" sz="2000" b="1"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rPr>
                        <a:t>  Scholarship title</a:t>
                      </a:r>
                      <a:endParaRPr lang="en-US" sz="2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lnSpc>
                          <a:spcPct val="105000"/>
                        </a:lnSpc>
                        <a:spcBef>
                          <a:spcPts val="0"/>
                        </a:spcBef>
                        <a:spcAft>
                          <a:spcPts val="0"/>
                        </a:spcAft>
                      </a:pPr>
                      <a:endParaRPr lang="en-US" sz="2000" b="1"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l">
                        <a:lnSpc>
                          <a:spcPct val="105000"/>
                        </a:lnSpc>
                        <a:spcBef>
                          <a:spcPts val="0"/>
                        </a:spcBef>
                        <a:spcAft>
                          <a:spcPts val="0"/>
                        </a:spcAft>
                      </a:pPr>
                      <a:r>
                        <a:rPr lang="en-US" sz="2000" b="1"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rPr>
                        <a:t>Name of educational institution or course provider</a:t>
                      </a:r>
                      <a:endParaRPr lang="en-US" sz="2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lnSpc>
                          <a:spcPct val="105000"/>
                        </a:lnSpc>
                        <a:spcBef>
                          <a:spcPts val="0"/>
                        </a:spcBef>
                        <a:spcAft>
                          <a:spcPts val="0"/>
                        </a:spcAft>
                      </a:pPr>
                      <a:r>
                        <a:rPr lang="en-US" sz="2000" b="1"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rPr>
                        <a:t> </a:t>
                      </a:r>
                    </a:p>
                    <a:p>
                      <a:pPr marL="0" marR="0" algn="l">
                        <a:lnSpc>
                          <a:spcPct val="105000"/>
                        </a:lnSpc>
                        <a:spcBef>
                          <a:spcPts val="0"/>
                        </a:spcBef>
                        <a:spcAft>
                          <a:spcPts val="0"/>
                        </a:spcAft>
                      </a:pPr>
                      <a:r>
                        <a:rPr lang="en-US" sz="2000" b="1"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rPr>
                        <a:t>Number of recipients</a:t>
                      </a:r>
                      <a:endParaRPr lang="en-US" sz="2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lnSpc>
                          <a:spcPct val="105000"/>
                        </a:lnSpc>
                        <a:spcBef>
                          <a:spcPts val="0"/>
                        </a:spcBef>
                        <a:spcAft>
                          <a:spcPts val="0"/>
                        </a:spcAft>
                      </a:pPr>
                      <a:endParaRPr lang="en-US" sz="2000" b="1"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l">
                        <a:lnSpc>
                          <a:spcPct val="105000"/>
                        </a:lnSpc>
                        <a:spcBef>
                          <a:spcPts val="0"/>
                        </a:spcBef>
                        <a:spcAft>
                          <a:spcPts val="0"/>
                        </a:spcAft>
                      </a:pPr>
                      <a:r>
                        <a:rPr lang="en-US" sz="2000" b="1"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rPr>
                        <a:t> Cost per recipient</a:t>
                      </a:r>
                      <a:endParaRPr lang="en-US" sz="2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lnSpc>
                          <a:spcPct val="105000"/>
                        </a:lnSpc>
                        <a:spcBef>
                          <a:spcPts val="0"/>
                        </a:spcBef>
                        <a:spcAft>
                          <a:spcPts val="0"/>
                        </a:spcAft>
                      </a:pPr>
                      <a:r>
                        <a:rPr lang="en-US" sz="2000" b="1"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2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l">
                        <a:lnSpc>
                          <a:spcPct val="105000"/>
                        </a:lnSpc>
                        <a:spcBef>
                          <a:spcPts val="0"/>
                        </a:spcBef>
                        <a:spcAft>
                          <a:spcPts val="0"/>
                        </a:spcAft>
                      </a:pPr>
                      <a:r>
                        <a:rPr lang="en-US" sz="2000" b="1"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rPr>
                        <a:t> Total cost </a:t>
                      </a:r>
                      <a:endParaRPr lang="en-US" sz="2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54887399"/>
                  </a:ext>
                </a:extLst>
              </a:tr>
              <a:tr h="731321">
                <a:tc>
                  <a:txBody>
                    <a:bodyPr/>
                    <a:lstStyle/>
                    <a:p>
                      <a:pPr marL="0" marR="0" algn="l">
                        <a:lnSpc>
                          <a:spcPct val="105000"/>
                        </a:lnSpc>
                        <a:spcBef>
                          <a:spcPts val="0"/>
                        </a:spcBef>
                        <a:spcAft>
                          <a:spcPts val="0"/>
                        </a:spcAft>
                      </a:pPr>
                      <a:r>
                        <a:rPr lang="en-US" sz="2000"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rPr>
                        <a:t>1. Certified Nursing Assistant (CNA)</a:t>
                      </a:r>
                      <a:endParaRPr lang="en-US" sz="2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lnSpc>
                          <a:spcPct val="105000"/>
                        </a:lnSpc>
                        <a:spcBef>
                          <a:spcPts val="0"/>
                        </a:spcBef>
                        <a:spcAft>
                          <a:spcPts val="0"/>
                        </a:spcAft>
                      </a:pPr>
                      <a:endParaRPr lang="en-US" sz="2000"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l">
                        <a:lnSpc>
                          <a:spcPct val="105000"/>
                        </a:lnSpc>
                        <a:spcBef>
                          <a:spcPts val="0"/>
                        </a:spcBef>
                        <a:spcAft>
                          <a:spcPts val="0"/>
                        </a:spcAft>
                      </a:pPr>
                      <a:r>
                        <a:rPr lang="en-US" sz="2000"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rPr>
                        <a:t>Rasmussen College</a:t>
                      </a:r>
                      <a:endParaRPr lang="en-US" sz="2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5000"/>
                        </a:lnSpc>
                        <a:spcBef>
                          <a:spcPts val="0"/>
                        </a:spcBef>
                        <a:spcAft>
                          <a:spcPts val="0"/>
                        </a:spcAft>
                      </a:pPr>
                      <a:endParaRPr lang="en-US" sz="2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5000"/>
                        </a:lnSpc>
                        <a:spcBef>
                          <a:spcPts val="0"/>
                        </a:spcBef>
                        <a:spcAft>
                          <a:spcPts val="0"/>
                        </a:spcAft>
                      </a:pPr>
                      <a:r>
                        <a:rPr lang="en-US" sz="2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r">
                        <a:lnSpc>
                          <a:spcPct val="105000"/>
                        </a:lnSpc>
                        <a:spcBef>
                          <a:spcPts val="0"/>
                        </a:spcBef>
                        <a:spcAft>
                          <a:spcPts val="0"/>
                        </a:spcAft>
                      </a:pPr>
                      <a:endParaRPr lang="en-US" sz="2000"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r">
                        <a:lnSpc>
                          <a:spcPct val="105000"/>
                        </a:lnSpc>
                        <a:spcBef>
                          <a:spcPts val="0"/>
                        </a:spcBef>
                        <a:spcAft>
                          <a:spcPts val="0"/>
                        </a:spcAft>
                      </a:pPr>
                      <a:r>
                        <a:rPr lang="en-US" sz="2000"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rPr>
                        <a:t>$2,100</a:t>
                      </a:r>
                      <a:endParaRPr lang="en-US" sz="2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r">
                        <a:lnSpc>
                          <a:spcPct val="105000"/>
                        </a:lnSpc>
                        <a:spcBef>
                          <a:spcPts val="0"/>
                        </a:spcBef>
                        <a:spcAft>
                          <a:spcPts val="0"/>
                        </a:spcAft>
                      </a:pPr>
                      <a:endParaRPr lang="en-US" sz="2000"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r">
                        <a:lnSpc>
                          <a:spcPct val="105000"/>
                        </a:lnSpc>
                        <a:spcBef>
                          <a:spcPts val="0"/>
                        </a:spcBef>
                        <a:spcAft>
                          <a:spcPts val="0"/>
                        </a:spcAft>
                      </a:pPr>
                      <a:r>
                        <a:rPr lang="en-US" sz="2000"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rPr>
                        <a:t>$12,600</a:t>
                      </a:r>
                      <a:endParaRPr lang="en-US" sz="2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89221383"/>
                  </a:ext>
                </a:extLst>
              </a:tr>
              <a:tr h="731321">
                <a:tc>
                  <a:txBody>
                    <a:bodyPr/>
                    <a:lstStyle/>
                    <a:p>
                      <a:pPr marL="0" marR="0" algn="l">
                        <a:lnSpc>
                          <a:spcPct val="105000"/>
                        </a:lnSpc>
                        <a:spcBef>
                          <a:spcPts val="0"/>
                        </a:spcBef>
                        <a:spcAft>
                          <a:spcPts val="0"/>
                        </a:spcAft>
                      </a:pPr>
                      <a:r>
                        <a:rPr lang="en-US" sz="2000"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rPr>
                        <a:t>2. License Practical Nurse (LPN)</a:t>
                      </a:r>
                      <a:endParaRPr lang="en-US" sz="2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lnSpc>
                          <a:spcPct val="105000"/>
                        </a:lnSpc>
                        <a:spcBef>
                          <a:spcPts val="0"/>
                        </a:spcBef>
                        <a:spcAft>
                          <a:spcPts val="0"/>
                        </a:spcAft>
                      </a:pPr>
                      <a:r>
                        <a:rPr lang="en-US" sz="2000"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rPr>
                        <a:t>St. Cloud Technical and Community College</a:t>
                      </a:r>
                      <a:endParaRPr lang="en-US" sz="2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5000"/>
                        </a:lnSpc>
                        <a:spcBef>
                          <a:spcPts val="0"/>
                        </a:spcBef>
                        <a:spcAft>
                          <a:spcPts val="0"/>
                        </a:spcAft>
                      </a:pPr>
                      <a:endParaRPr lang="en-US" sz="2000"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lnSpc>
                          <a:spcPct val="105000"/>
                        </a:lnSpc>
                        <a:spcBef>
                          <a:spcPts val="0"/>
                        </a:spcBef>
                        <a:spcAft>
                          <a:spcPts val="0"/>
                        </a:spcAft>
                      </a:pPr>
                      <a:r>
                        <a:rPr lang="en-US" sz="2000"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rPr>
                        <a:t>3</a:t>
                      </a:r>
                      <a:endParaRPr lang="en-US" sz="2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r">
                        <a:lnSpc>
                          <a:spcPct val="105000"/>
                        </a:lnSpc>
                        <a:spcBef>
                          <a:spcPts val="0"/>
                        </a:spcBef>
                        <a:spcAft>
                          <a:spcPts val="0"/>
                        </a:spcAft>
                      </a:pPr>
                      <a:endParaRPr lang="en-US" sz="2000"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r">
                        <a:lnSpc>
                          <a:spcPct val="105000"/>
                        </a:lnSpc>
                        <a:spcBef>
                          <a:spcPts val="0"/>
                        </a:spcBef>
                        <a:spcAft>
                          <a:spcPts val="0"/>
                        </a:spcAft>
                      </a:pPr>
                      <a:r>
                        <a:rPr lang="en-US" sz="2000"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rPr>
                        <a:t>$4,855</a:t>
                      </a:r>
                      <a:endParaRPr lang="en-US" sz="2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r">
                        <a:lnSpc>
                          <a:spcPct val="105000"/>
                        </a:lnSpc>
                        <a:spcBef>
                          <a:spcPts val="0"/>
                        </a:spcBef>
                        <a:spcAft>
                          <a:spcPts val="0"/>
                        </a:spcAft>
                      </a:pPr>
                      <a:endParaRPr lang="en-US" sz="2000"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r">
                        <a:lnSpc>
                          <a:spcPct val="105000"/>
                        </a:lnSpc>
                        <a:spcBef>
                          <a:spcPts val="0"/>
                        </a:spcBef>
                        <a:spcAft>
                          <a:spcPts val="0"/>
                        </a:spcAft>
                      </a:pPr>
                      <a:r>
                        <a:rPr lang="en-US" sz="2000"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rPr>
                        <a:t>$14,565</a:t>
                      </a:r>
                      <a:endParaRPr lang="en-US" sz="2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77875817"/>
                  </a:ext>
                </a:extLst>
              </a:tr>
              <a:tr h="731321">
                <a:tc>
                  <a:txBody>
                    <a:bodyPr/>
                    <a:lstStyle/>
                    <a:p>
                      <a:pPr marL="0" marR="0" algn="l">
                        <a:lnSpc>
                          <a:spcPct val="105000"/>
                        </a:lnSpc>
                        <a:spcBef>
                          <a:spcPts val="0"/>
                        </a:spcBef>
                        <a:spcAft>
                          <a:spcPts val="0"/>
                        </a:spcAft>
                      </a:pPr>
                      <a:r>
                        <a:rPr lang="en-US" sz="2000"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rPr>
                        <a:t>3.</a:t>
                      </a:r>
                      <a:r>
                        <a:rPr lang="en-US" sz="2000" baseline="0"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rPr>
                        <a:t> </a:t>
                      </a:r>
                      <a:r>
                        <a:rPr lang="en-US" sz="2000"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rPr>
                        <a:t>Trained Medication Aide (TMA)</a:t>
                      </a:r>
                      <a:endParaRPr lang="en-US" sz="2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lnSpc>
                          <a:spcPct val="105000"/>
                        </a:lnSpc>
                        <a:spcBef>
                          <a:spcPts val="0"/>
                        </a:spcBef>
                        <a:spcAft>
                          <a:spcPts val="0"/>
                        </a:spcAft>
                      </a:pPr>
                      <a:r>
                        <a:rPr lang="en-US" sz="2000"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rPr>
                        <a:t>Pine Technical and Community College</a:t>
                      </a:r>
                      <a:endParaRPr lang="en-US" sz="2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5000"/>
                        </a:lnSpc>
                        <a:spcBef>
                          <a:spcPts val="0"/>
                        </a:spcBef>
                        <a:spcAft>
                          <a:spcPts val="0"/>
                        </a:spcAft>
                      </a:pPr>
                      <a:endParaRPr lang="en-US" sz="2000"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lnSpc>
                          <a:spcPct val="105000"/>
                        </a:lnSpc>
                        <a:spcBef>
                          <a:spcPts val="0"/>
                        </a:spcBef>
                        <a:spcAft>
                          <a:spcPts val="0"/>
                        </a:spcAft>
                      </a:pPr>
                      <a:r>
                        <a:rPr lang="en-US" sz="2000"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rPr>
                        <a:t>1</a:t>
                      </a:r>
                      <a:endParaRPr lang="en-US" sz="2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r">
                        <a:lnSpc>
                          <a:spcPct val="105000"/>
                        </a:lnSpc>
                        <a:spcBef>
                          <a:spcPts val="0"/>
                        </a:spcBef>
                        <a:spcAft>
                          <a:spcPts val="0"/>
                        </a:spcAft>
                      </a:pPr>
                      <a:endParaRPr lang="en-US" sz="2000"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r">
                        <a:lnSpc>
                          <a:spcPct val="105000"/>
                        </a:lnSpc>
                        <a:spcBef>
                          <a:spcPts val="0"/>
                        </a:spcBef>
                        <a:spcAft>
                          <a:spcPts val="0"/>
                        </a:spcAft>
                      </a:pPr>
                      <a:r>
                        <a:rPr lang="en-US" sz="2000"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rPr>
                        <a:t>$2,910</a:t>
                      </a:r>
                      <a:endParaRPr lang="en-US" sz="2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r">
                        <a:lnSpc>
                          <a:spcPct val="105000"/>
                        </a:lnSpc>
                        <a:spcBef>
                          <a:spcPts val="0"/>
                        </a:spcBef>
                        <a:spcAft>
                          <a:spcPts val="0"/>
                        </a:spcAft>
                      </a:pPr>
                      <a:endParaRPr lang="en-US" sz="2000"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r">
                        <a:lnSpc>
                          <a:spcPct val="105000"/>
                        </a:lnSpc>
                        <a:spcBef>
                          <a:spcPts val="0"/>
                        </a:spcBef>
                        <a:spcAft>
                          <a:spcPts val="0"/>
                        </a:spcAft>
                      </a:pPr>
                      <a:r>
                        <a:rPr lang="en-US" sz="2000"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rPr>
                        <a:t>$2,910</a:t>
                      </a:r>
                      <a:endParaRPr lang="en-US" sz="2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64446303"/>
                  </a:ext>
                </a:extLst>
              </a:tr>
              <a:tr h="731321">
                <a:tc>
                  <a:txBody>
                    <a:bodyPr/>
                    <a:lstStyle/>
                    <a:p>
                      <a:pPr marL="0" marR="0" algn="l">
                        <a:lnSpc>
                          <a:spcPct val="105000"/>
                        </a:lnSpc>
                        <a:spcBef>
                          <a:spcPts val="0"/>
                        </a:spcBef>
                        <a:spcAft>
                          <a:spcPts val="0"/>
                        </a:spcAft>
                      </a:pPr>
                      <a:r>
                        <a:rPr lang="en-US" sz="2000"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rPr>
                        <a:t>4.</a:t>
                      </a:r>
                      <a:r>
                        <a:rPr lang="en-US" sz="2000" baseline="0"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rPr>
                        <a:t> </a:t>
                      </a:r>
                      <a:r>
                        <a:rPr lang="en-US" sz="2000"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rPr>
                        <a:t>Bachelor of Social Work</a:t>
                      </a:r>
                      <a:endParaRPr lang="en-US" sz="2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lnSpc>
                          <a:spcPct val="105000"/>
                        </a:lnSpc>
                        <a:spcBef>
                          <a:spcPts val="0"/>
                        </a:spcBef>
                        <a:spcAft>
                          <a:spcPts val="0"/>
                        </a:spcAft>
                      </a:pPr>
                      <a:endParaRPr lang="en-US" sz="2000"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l">
                        <a:lnSpc>
                          <a:spcPct val="105000"/>
                        </a:lnSpc>
                        <a:spcBef>
                          <a:spcPts val="0"/>
                        </a:spcBef>
                        <a:spcAft>
                          <a:spcPts val="0"/>
                        </a:spcAft>
                      </a:pPr>
                      <a:r>
                        <a:rPr lang="en-US" sz="2000"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rPr>
                        <a:t>St. Cloud State University</a:t>
                      </a:r>
                      <a:endParaRPr lang="en-US" sz="2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5000"/>
                        </a:lnSpc>
                        <a:spcBef>
                          <a:spcPts val="0"/>
                        </a:spcBef>
                        <a:spcAft>
                          <a:spcPts val="0"/>
                        </a:spcAft>
                      </a:pPr>
                      <a:endParaRPr lang="en-US" sz="2000"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lnSpc>
                          <a:spcPct val="105000"/>
                        </a:lnSpc>
                        <a:spcBef>
                          <a:spcPts val="0"/>
                        </a:spcBef>
                        <a:spcAft>
                          <a:spcPts val="0"/>
                        </a:spcAft>
                      </a:pPr>
                      <a:r>
                        <a:rPr lang="en-US" sz="2000"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rPr>
                        <a:t>1</a:t>
                      </a:r>
                      <a:endParaRPr lang="en-US" sz="2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r">
                        <a:lnSpc>
                          <a:spcPct val="105000"/>
                        </a:lnSpc>
                        <a:spcBef>
                          <a:spcPts val="0"/>
                        </a:spcBef>
                        <a:spcAft>
                          <a:spcPts val="0"/>
                        </a:spcAft>
                      </a:pPr>
                      <a:endParaRPr lang="en-US" sz="2000"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r">
                        <a:lnSpc>
                          <a:spcPct val="105000"/>
                        </a:lnSpc>
                        <a:spcBef>
                          <a:spcPts val="0"/>
                        </a:spcBef>
                        <a:spcAft>
                          <a:spcPts val="0"/>
                        </a:spcAft>
                      </a:pPr>
                      <a:r>
                        <a:rPr lang="en-US" sz="2000"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rPr>
                        <a:t>$9,925</a:t>
                      </a:r>
                      <a:endParaRPr lang="en-US" sz="2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r">
                        <a:lnSpc>
                          <a:spcPct val="105000"/>
                        </a:lnSpc>
                        <a:spcBef>
                          <a:spcPts val="0"/>
                        </a:spcBef>
                        <a:spcAft>
                          <a:spcPts val="0"/>
                        </a:spcAft>
                      </a:pPr>
                      <a:endParaRPr lang="en-US" sz="2000"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r">
                        <a:lnSpc>
                          <a:spcPct val="105000"/>
                        </a:lnSpc>
                        <a:spcBef>
                          <a:spcPts val="0"/>
                        </a:spcBef>
                        <a:spcAft>
                          <a:spcPts val="0"/>
                        </a:spcAft>
                      </a:pPr>
                      <a:r>
                        <a:rPr lang="en-US" sz="2000"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rPr>
                        <a:t>$9,925</a:t>
                      </a:r>
                      <a:endParaRPr lang="en-US" sz="2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77764969"/>
                  </a:ext>
                </a:extLst>
              </a:tr>
              <a:tr h="731321">
                <a:tc>
                  <a:txBody>
                    <a:bodyPr/>
                    <a:lstStyle/>
                    <a:p>
                      <a:pPr marL="0" marR="0" algn="just">
                        <a:lnSpc>
                          <a:spcPct val="105000"/>
                        </a:lnSpc>
                        <a:spcBef>
                          <a:spcPts val="0"/>
                        </a:spcBef>
                        <a:spcAft>
                          <a:spcPts val="0"/>
                        </a:spcAft>
                      </a:pPr>
                      <a:r>
                        <a:rPr lang="en-US" sz="2000" b="1">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200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r">
                        <a:lnSpc>
                          <a:spcPct val="105000"/>
                        </a:lnSpc>
                        <a:spcBef>
                          <a:spcPts val="0"/>
                        </a:spcBef>
                        <a:spcAft>
                          <a:spcPts val="0"/>
                        </a:spcAft>
                      </a:pPr>
                      <a:r>
                        <a:rPr lang="en-US" sz="2000" b="1">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200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r">
                        <a:lnSpc>
                          <a:spcPct val="105000"/>
                        </a:lnSpc>
                        <a:spcBef>
                          <a:spcPts val="0"/>
                        </a:spcBef>
                        <a:spcAft>
                          <a:spcPts val="0"/>
                        </a:spcAft>
                      </a:pPr>
                      <a:r>
                        <a:rPr lang="en-US" sz="2000" b="1">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rPr>
                        <a:t>TOTALS:</a:t>
                      </a:r>
                      <a:endParaRPr lang="en-US" sz="200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5000"/>
                        </a:lnSpc>
                        <a:spcBef>
                          <a:spcPts val="0"/>
                        </a:spcBef>
                        <a:spcAft>
                          <a:spcPts val="0"/>
                        </a:spcAft>
                      </a:pPr>
                      <a:r>
                        <a:rPr lang="en-US" sz="2000" b="1"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2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5000"/>
                        </a:lnSpc>
                        <a:spcBef>
                          <a:spcPts val="0"/>
                        </a:spcBef>
                        <a:spcAft>
                          <a:spcPts val="0"/>
                        </a:spcAft>
                      </a:pPr>
                      <a:r>
                        <a:rPr lang="en-US" sz="2000" b="1"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rPr>
                        <a:t>11</a:t>
                      </a:r>
                      <a:endParaRPr lang="en-US" sz="2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r">
                        <a:lnSpc>
                          <a:spcPct val="105000"/>
                        </a:lnSpc>
                        <a:spcBef>
                          <a:spcPts val="0"/>
                        </a:spcBef>
                        <a:spcAft>
                          <a:spcPts val="0"/>
                        </a:spcAft>
                      </a:pPr>
                      <a:r>
                        <a:rPr lang="en-US" sz="2000" b="1"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2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r">
                        <a:lnSpc>
                          <a:spcPct val="105000"/>
                        </a:lnSpc>
                        <a:spcBef>
                          <a:spcPts val="0"/>
                        </a:spcBef>
                        <a:spcAft>
                          <a:spcPts val="0"/>
                        </a:spcAft>
                      </a:pPr>
                      <a:r>
                        <a:rPr lang="en-US" sz="2000" b="1"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rPr>
                        <a:t>N/A</a:t>
                      </a:r>
                      <a:endParaRPr lang="en-US" sz="2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r">
                        <a:lnSpc>
                          <a:spcPct val="105000"/>
                        </a:lnSpc>
                        <a:spcBef>
                          <a:spcPts val="0"/>
                        </a:spcBef>
                        <a:spcAft>
                          <a:spcPts val="0"/>
                        </a:spcAft>
                      </a:pPr>
                      <a:r>
                        <a:rPr lang="en-US" sz="2000" b="1"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2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r">
                        <a:lnSpc>
                          <a:spcPct val="105000"/>
                        </a:lnSpc>
                        <a:spcBef>
                          <a:spcPts val="0"/>
                        </a:spcBef>
                        <a:spcAft>
                          <a:spcPts val="0"/>
                        </a:spcAft>
                      </a:pPr>
                      <a:r>
                        <a:rPr lang="en-US" sz="2000" b="1"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rPr>
                        <a:t>$40,000</a:t>
                      </a:r>
                      <a:endParaRPr lang="en-US" sz="2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4528824"/>
                  </a:ext>
                </a:extLst>
              </a:tr>
            </a:tbl>
          </a:graphicData>
        </a:graphic>
      </p:graphicFrame>
      <p:sp>
        <p:nvSpPr>
          <p:cNvPr id="4" name="Date Placeholder 3"/>
          <p:cNvSpPr>
            <a:spLocks noGrp="1"/>
          </p:cNvSpPr>
          <p:nvPr>
            <p:ph type="dt" sz="half" idx="11"/>
          </p:nvPr>
        </p:nvSpPr>
        <p:spPr/>
        <p:txBody>
          <a:bodyPr/>
          <a:lstStyle/>
          <a:p>
            <a:fld id="{66C283A4-7960-4BFD-B3A5-A2CC5BB2A473}" type="datetime1">
              <a:rPr lang="en-US" smtClean="0"/>
              <a:t>10/2/2018</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16</a:t>
            </a:fld>
            <a:endParaRPr lang="en-US" dirty="0"/>
          </a:p>
        </p:txBody>
      </p:sp>
    </p:spTree>
    <p:extLst>
      <p:ext uri="{BB962C8B-B14F-4D97-AF65-F5344CB8AC3E}">
        <p14:creationId xmlns:p14="http://schemas.microsoft.com/office/powerpoint/2010/main" val="11526979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2277" y="152400"/>
            <a:ext cx="11488404" cy="914400"/>
          </a:xfrm>
        </p:spPr>
        <p:txBody>
          <a:bodyPr>
            <a:normAutofit fontScale="90000"/>
          </a:bodyPr>
          <a:lstStyle/>
          <a:p>
            <a:pPr algn="l"/>
            <a:r>
              <a:rPr lang="en-US" dirty="0"/>
              <a:t>Example 1:  FORM 7B – EMPLOYEE TUITION BUDGET EXPLANATION</a:t>
            </a:r>
          </a:p>
        </p:txBody>
      </p:sp>
      <p:sp>
        <p:nvSpPr>
          <p:cNvPr id="3" name="Content Placeholder 2"/>
          <p:cNvSpPr>
            <a:spLocks noGrp="1"/>
          </p:cNvSpPr>
          <p:nvPr>
            <p:ph sz="quarter" idx="10"/>
          </p:nvPr>
        </p:nvSpPr>
        <p:spPr>
          <a:xfrm>
            <a:off x="447675" y="971550"/>
            <a:ext cx="11283006" cy="5514975"/>
          </a:xfrm>
        </p:spPr>
        <p:txBody>
          <a:bodyPr>
            <a:normAutofit fontScale="92500" lnSpcReduction="10000"/>
          </a:bodyPr>
          <a:lstStyle/>
          <a:p>
            <a:pPr marL="0" marR="0" indent="0">
              <a:spcBef>
                <a:spcPts val="0"/>
              </a:spcBef>
              <a:spcAft>
                <a:spcPts val="0"/>
              </a:spcAft>
              <a:buNone/>
            </a:pPr>
            <a:endParaRPr lang="en-US" sz="28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2800" dirty="0">
                <a:solidFill>
                  <a:srgbClr val="000000"/>
                </a:solidFill>
                <a:latin typeface="Calibri" panose="020F0502020204030204" pitchFamily="34" charset="0"/>
                <a:ea typeface="Calibri" panose="020F0502020204030204" pitchFamily="34" charset="0"/>
                <a:cs typeface="Times New Roman" panose="02020603050405020304" pitchFamily="18" charset="0"/>
              </a:rPr>
              <a:t>1.  Certified Nursing Assistant (CNA)</a:t>
            </a:r>
          </a:p>
          <a:p>
            <a:pPr marL="0" marR="0" indent="0">
              <a:spcBef>
                <a:spcPts val="0"/>
              </a:spcBef>
              <a:spcAft>
                <a:spcPts val="0"/>
              </a:spcAft>
              <a:buNone/>
            </a:pPr>
            <a:r>
              <a:rPr lang="en-US" sz="2800" dirty="0">
                <a:solidFill>
                  <a:srgbClr val="000000"/>
                </a:solidFill>
                <a:latin typeface="Calibri" panose="020F0502020204030204" pitchFamily="34" charset="0"/>
                <a:ea typeface="Calibri" panose="020F0502020204030204" pitchFamily="34" charset="0"/>
                <a:cs typeface="Times New Roman" panose="02020603050405020304" pitchFamily="18" charset="0"/>
              </a:rPr>
              <a:t>6 employees will receive $2,100 each to obtain their CNA credentials.  The breakdown of costs for each recipient will be as follows:</a:t>
            </a:r>
          </a:p>
          <a:p>
            <a:pPr marL="0" marR="0" indent="0">
              <a:spcBef>
                <a:spcPts val="0"/>
              </a:spcBef>
              <a:spcAft>
                <a:spcPts val="0"/>
              </a:spcAft>
              <a:buNone/>
            </a:pPr>
            <a:r>
              <a:rPr lang="en-US" sz="28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Tuition: $1,500</a:t>
            </a:r>
          </a:p>
          <a:p>
            <a:pPr marL="0" marR="0" indent="0">
              <a:spcBef>
                <a:spcPts val="0"/>
              </a:spcBef>
              <a:spcAft>
                <a:spcPts val="0"/>
              </a:spcAft>
              <a:buNone/>
            </a:pPr>
            <a:r>
              <a:rPr lang="en-US" sz="28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Textbooks, school fees, childcare, mileage: $600</a:t>
            </a:r>
          </a:p>
          <a:p>
            <a:pPr marL="0" marR="0" indent="0">
              <a:spcBef>
                <a:spcPts val="0"/>
              </a:spcBef>
              <a:spcAft>
                <a:spcPts val="0"/>
              </a:spcAft>
              <a:buNone/>
            </a:pPr>
            <a:r>
              <a:rPr lang="en-US" sz="28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TOTAL FOR EACH RECIPIENT:  $2,100</a:t>
            </a:r>
          </a:p>
          <a:p>
            <a:pPr marL="0" marR="0" indent="0">
              <a:spcBef>
                <a:spcPts val="0"/>
              </a:spcBef>
              <a:spcAft>
                <a:spcPts val="0"/>
              </a:spcAft>
              <a:buNone/>
            </a:pPr>
            <a:r>
              <a:rPr lang="en-US" sz="28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a:t>
            </a:r>
          </a:p>
          <a:p>
            <a:pPr marL="0" marR="0" indent="0">
              <a:spcBef>
                <a:spcPts val="0"/>
              </a:spcBef>
              <a:spcAft>
                <a:spcPts val="0"/>
              </a:spcAft>
              <a:buNone/>
            </a:pPr>
            <a:r>
              <a:rPr lang="en-US" sz="2800" dirty="0">
                <a:solidFill>
                  <a:srgbClr val="000000"/>
                </a:solidFill>
                <a:latin typeface="Calibri" panose="020F0502020204030204" pitchFamily="34" charset="0"/>
                <a:ea typeface="Calibri" panose="020F0502020204030204" pitchFamily="34" charset="0"/>
                <a:cs typeface="Times New Roman" panose="02020603050405020304" pitchFamily="18" charset="0"/>
              </a:rPr>
              <a:t>2.  License Practical Nurse (LPN)</a:t>
            </a:r>
          </a:p>
          <a:p>
            <a:pPr marL="0" marR="0" indent="0">
              <a:spcBef>
                <a:spcPts val="0"/>
              </a:spcBef>
              <a:spcAft>
                <a:spcPts val="0"/>
              </a:spcAft>
              <a:buNone/>
            </a:pPr>
            <a:r>
              <a:rPr lang="en-US" sz="2800" dirty="0">
                <a:solidFill>
                  <a:srgbClr val="000000"/>
                </a:solidFill>
                <a:latin typeface="Calibri" panose="020F0502020204030204" pitchFamily="34" charset="0"/>
                <a:ea typeface="Calibri" panose="020F0502020204030204" pitchFamily="34" charset="0"/>
                <a:cs typeface="Times New Roman" panose="02020603050405020304" pitchFamily="18" charset="0"/>
              </a:rPr>
              <a:t>3 employee will receive a $4,855 scholarship each to obtain their LPN degree at St. Cloud Technical and Community College.  The breakdown of costs will be as follows:</a:t>
            </a:r>
          </a:p>
          <a:p>
            <a:pPr marL="0" marR="0" indent="0">
              <a:spcBef>
                <a:spcPts val="0"/>
              </a:spcBef>
              <a:spcAft>
                <a:spcPts val="0"/>
              </a:spcAft>
              <a:buNone/>
            </a:pPr>
            <a:r>
              <a:rPr lang="en-US" sz="28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Tuition:  $3,500</a:t>
            </a:r>
          </a:p>
          <a:p>
            <a:pPr marL="0" marR="0" indent="0">
              <a:spcBef>
                <a:spcPts val="0"/>
              </a:spcBef>
              <a:spcAft>
                <a:spcPts val="0"/>
              </a:spcAft>
              <a:buNone/>
            </a:pPr>
            <a:r>
              <a:rPr lang="en-US" sz="28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Textbooks, school fees, childcare, mileage:  $1,355</a:t>
            </a:r>
          </a:p>
          <a:p>
            <a:pPr marL="0" marR="0" indent="0">
              <a:spcBef>
                <a:spcPts val="0"/>
              </a:spcBef>
              <a:spcAft>
                <a:spcPts val="0"/>
              </a:spcAft>
              <a:buNone/>
            </a:pPr>
            <a:r>
              <a:rPr lang="en-US" sz="28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TOTAL FOR EACH RECIPIENT: $4,855</a:t>
            </a:r>
            <a:endParaRPr lang="en-US" dirty="0">
              <a:solidFill>
                <a:srgbClr val="000000"/>
              </a:solidFill>
            </a:endParaRPr>
          </a:p>
        </p:txBody>
      </p:sp>
      <p:sp>
        <p:nvSpPr>
          <p:cNvPr id="4" name="Date Placeholder 3"/>
          <p:cNvSpPr>
            <a:spLocks noGrp="1"/>
          </p:cNvSpPr>
          <p:nvPr>
            <p:ph type="dt" sz="half" idx="11"/>
          </p:nvPr>
        </p:nvSpPr>
        <p:spPr/>
        <p:txBody>
          <a:bodyPr/>
          <a:lstStyle/>
          <a:p>
            <a:fld id="{66C283A4-7960-4BFD-B3A5-A2CC5BB2A473}" type="datetime1">
              <a:rPr lang="en-US" smtClean="0"/>
              <a:t>10/2/2018</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17</a:t>
            </a:fld>
            <a:endParaRPr lang="en-US" dirty="0"/>
          </a:p>
        </p:txBody>
      </p:sp>
    </p:spTree>
    <p:extLst>
      <p:ext uri="{BB962C8B-B14F-4D97-AF65-F5344CB8AC3E}">
        <p14:creationId xmlns:p14="http://schemas.microsoft.com/office/powerpoint/2010/main" val="6949646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4271" y="152400"/>
            <a:ext cx="11359978" cy="914400"/>
          </a:xfrm>
        </p:spPr>
        <p:txBody>
          <a:bodyPr>
            <a:normAutofit/>
          </a:bodyPr>
          <a:lstStyle/>
          <a:p>
            <a:pPr algn="l"/>
            <a:r>
              <a:rPr lang="en-US" sz="3200" dirty="0">
                <a:solidFill>
                  <a:srgbClr val="003865"/>
                </a:solidFill>
              </a:rPr>
              <a:t>Example 1:  FORM 7B – EMPLOYEE TUITION BUDGET EXPLANATION</a:t>
            </a:r>
            <a:endParaRPr lang="en-US" dirty="0"/>
          </a:p>
        </p:txBody>
      </p:sp>
      <p:sp>
        <p:nvSpPr>
          <p:cNvPr id="3" name="Content Placeholder 2"/>
          <p:cNvSpPr>
            <a:spLocks noGrp="1"/>
          </p:cNvSpPr>
          <p:nvPr>
            <p:ph sz="quarter" idx="10"/>
          </p:nvPr>
        </p:nvSpPr>
        <p:spPr>
          <a:xfrm>
            <a:off x="838200" y="1366345"/>
            <a:ext cx="10515600" cy="4990005"/>
          </a:xfrm>
        </p:spPr>
        <p:txBody>
          <a:bodyPr>
            <a:normAutofit lnSpcReduction="10000"/>
          </a:bodyPr>
          <a:lstStyle/>
          <a:p>
            <a:pPr marL="0" marR="0" indent="0">
              <a:spcBef>
                <a:spcPts val="0"/>
              </a:spcBef>
              <a:spcAft>
                <a:spcPts val="0"/>
              </a:spcAft>
              <a:buNone/>
            </a:pPr>
            <a:r>
              <a:rPr lang="en-US" sz="2800" dirty="0">
                <a:latin typeface="Calibri" panose="020F0502020204030204" pitchFamily="34" charset="0"/>
                <a:ea typeface="Calibri" panose="020F0502020204030204" pitchFamily="34" charset="0"/>
                <a:cs typeface="Times New Roman" panose="02020603050405020304" pitchFamily="18" charset="0"/>
              </a:rPr>
              <a:t>3. Trained Medication Aide (TMA)</a:t>
            </a:r>
          </a:p>
          <a:p>
            <a:pPr marL="0" marR="0" indent="0">
              <a:spcBef>
                <a:spcPts val="0"/>
              </a:spcBef>
              <a:spcAft>
                <a:spcPts val="0"/>
              </a:spcAft>
              <a:buNone/>
            </a:pPr>
            <a:r>
              <a:rPr lang="en-US" sz="2800" dirty="0">
                <a:latin typeface="Calibri" panose="020F0502020204030204" pitchFamily="34" charset="0"/>
                <a:ea typeface="Calibri" panose="020F0502020204030204" pitchFamily="34" charset="0"/>
                <a:cs typeface="Times New Roman" panose="02020603050405020304" pitchFamily="18" charset="0"/>
              </a:rPr>
              <a:t>One eligible employee will receive a $2,910 scholarship toward a TMA certificate.  The breakdown of costs will be as follows:</a:t>
            </a:r>
          </a:p>
          <a:p>
            <a:pPr marL="0" marR="0" indent="0">
              <a:spcBef>
                <a:spcPts val="0"/>
              </a:spcBef>
              <a:spcAft>
                <a:spcPts val="0"/>
              </a:spcAft>
              <a:buNone/>
            </a:pPr>
            <a:r>
              <a:rPr lang="en-US" sz="2800" dirty="0">
                <a:latin typeface="Calibri" panose="020F0502020204030204" pitchFamily="34" charset="0"/>
                <a:ea typeface="Calibri" panose="020F0502020204030204" pitchFamily="34" charset="0"/>
                <a:cs typeface="Times New Roman" panose="02020603050405020304" pitchFamily="18" charset="0"/>
              </a:rPr>
              <a:t>	Tuition:  $2,000</a:t>
            </a:r>
          </a:p>
          <a:p>
            <a:pPr marL="0" marR="0" indent="0">
              <a:spcBef>
                <a:spcPts val="0"/>
              </a:spcBef>
              <a:spcAft>
                <a:spcPts val="0"/>
              </a:spcAft>
              <a:buNone/>
            </a:pPr>
            <a:r>
              <a:rPr lang="en-US" sz="2800" dirty="0">
                <a:latin typeface="Calibri" panose="020F0502020204030204" pitchFamily="34" charset="0"/>
                <a:ea typeface="Calibri" panose="020F0502020204030204" pitchFamily="34" charset="0"/>
                <a:cs typeface="Times New Roman" panose="02020603050405020304" pitchFamily="18" charset="0"/>
              </a:rPr>
              <a:t>	Textbooks, school fees, mileage: $910</a:t>
            </a:r>
          </a:p>
          <a:p>
            <a:pPr marL="0" marR="0" indent="0">
              <a:spcBef>
                <a:spcPts val="0"/>
              </a:spcBef>
              <a:spcAft>
                <a:spcPts val="0"/>
              </a:spcAft>
              <a:buNone/>
            </a:pPr>
            <a:r>
              <a:rPr lang="en-US" sz="2800" dirty="0">
                <a:latin typeface="Calibri" panose="020F0502020204030204" pitchFamily="34" charset="0"/>
                <a:ea typeface="Calibri" panose="020F0502020204030204" pitchFamily="34" charset="0"/>
                <a:cs typeface="Times New Roman" panose="02020603050405020304" pitchFamily="18" charset="0"/>
              </a:rPr>
              <a:t>	TOTAL: $2,910</a:t>
            </a:r>
          </a:p>
          <a:p>
            <a:pPr marL="0" marR="0" indent="0">
              <a:spcBef>
                <a:spcPts val="0"/>
              </a:spcBef>
              <a:spcAft>
                <a:spcPts val="0"/>
              </a:spcAft>
              <a:buNone/>
            </a:pPr>
            <a:r>
              <a:rPr lang="en-US" sz="2800" dirty="0">
                <a:latin typeface="Calibri" panose="020F0502020204030204" pitchFamily="34" charset="0"/>
                <a:ea typeface="Calibri" panose="020F0502020204030204" pitchFamily="34" charset="0"/>
                <a:cs typeface="Times New Roman" panose="02020603050405020304" pitchFamily="18" charset="0"/>
              </a:rPr>
              <a:t> </a:t>
            </a:r>
          </a:p>
          <a:p>
            <a:pPr marL="0" marR="0" indent="0">
              <a:spcBef>
                <a:spcPts val="0"/>
              </a:spcBef>
              <a:spcAft>
                <a:spcPts val="0"/>
              </a:spcAft>
              <a:buNone/>
            </a:pPr>
            <a:r>
              <a:rPr lang="en-US" sz="2800" dirty="0">
                <a:latin typeface="Calibri" panose="020F0502020204030204" pitchFamily="34" charset="0"/>
                <a:ea typeface="Calibri" panose="020F0502020204030204" pitchFamily="34" charset="0"/>
                <a:cs typeface="Times New Roman" panose="02020603050405020304" pitchFamily="18" charset="0"/>
              </a:rPr>
              <a:t>4. Bachelor of Social Work at St. Cloud State</a:t>
            </a:r>
          </a:p>
          <a:p>
            <a:pPr marL="0" marR="0" indent="0">
              <a:spcBef>
                <a:spcPts val="0"/>
              </a:spcBef>
              <a:spcAft>
                <a:spcPts val="0"/>
              </a:spcAft>
              <a:buNone/>
            </a:pPr>
            <a:r>
              <a:rPr lang="en-US" sz="2800" dirty="0">
                <a:latin typeface="Calibri" panose="020F0502020204030204" pitchFamily="34" charset="0"/>
                <a:ea typeface="Calibri" panose="020F0502020204030204" pitchFamily="34" charset="0"/>
                <a:cs typeface="Times New Roman" panose="02020603050405020304" pitchFamily="18" charset="0"/>
              </a:rPr>
              <a:t>A $9,925 scholarship will be awarded to an eligible employee pursuing a Bachelor of Social Work degree at St. Cloud State University for 1 year.  90% of the award will be for tuition and 10% will be for textbooks and school fees.  </a:t>
            </a:r>
          </a:p>
          <a:p>
            <a:pPr marL="0" indent="0">
              <a:buNone/>
            </a:pPr>
            <a:endParaRPr lang="en-US" dirty="0"/>
          </a:p>
        </p:txBody>
      </p:sp>
      <p:sp>
        <p:nvSpPr>
          <p:cNvPr id="4" name="Date Placeholder 3"/>
          <p:cNvSpPr>
            <a:spLocks noGrp="1"/>
          </p:cNvSpPr>
          <p:nvPr>
            <p:ph type="dt" sz="half" idx="11"/>
          </p:nvPr>
        </p:nvSpPr>
        <p:spPr/>
        <p:txBody>
          <a:bodyPr/>
          <a:lstStyle/>
          <a:p>
            <a:fld id="{66C283A4-7960-4BFD-B3A5-A2CC5BB2A473}" type="datetime1">
              <a:rPr lang="en-US" smtClean="0"/>
              <a:t>10/2/2018</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18</a:t>
            </a:fld>
            <a:endParaRPr lang="en-US" dirty="0"/>
          </a:p>
        </p:txBody>
      </p:sp>
    </p:spTree>
    <p:extLst>
      <p:ext uri="{BB962C8B-B14F-4D97-AF65-F5344CB8AC3E}">
        <p14:creationId xmlns:p14="http://schemas.microsoft.com/office/powerpoint/2010/main" val="21734116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1319" y="152400"/>
            <a:ext cx="11154032" cy="914400"/>
          </a:xfrm>
        </p:spPr>
        <p:txBody>
          <a:bodyPr>
            <a:normAutofit fontScale="90000"/>
          </a:bodyPr>
          <a:lstStyle/>
          <a:p>
            <a:r>
              <a:rPr lang="en-US" dirty="0"/>
              <a:t>Example 1:  FORM 8A – IN-HOUSE EMPLOYEE TRAINING BUDGET</a:t>
            </a:r>
          </a:p>
        </p:txBody>
      </p:sp>
      <p:graphicFrame>
        <p:nvGraphicFramePr>
          <p:cNvPr id="8" name="Content Placeholder 7"/>
          <p:cNvGraphicFramePr>
            <a:graphicFrameLocks noGrp="1"/>
          </p:cNvGraphicFramePr>
          <p:nvPr>
            <p:ph sz="quarter" idx="10"/>
            <p:extLst>
              <p:ext uri="{D42A27DB-BD31-4B8C-83A1-F6EECF244321}">
                <p14:modId xmlns:p14="http://schemas.microsoft.com/office/powerpoint/2010/main" val="2234392263"/>
              </p:ext>
            </p:extLst>
          </p:nvPr>
        </p:nvGraphicFramePr>
        <p:xfrm>
          <a:off x="838200" y="1366838"/>
          <a:ext cx="10515600" cy="448056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3560425591"/>
                    </a:ext>
                  </a:extLst>
                </a:gridCol>
                <a:gridCol w="3455773">
                  <a:extLst>
                    <a:ext uri="{9D8B030D-6E8A-4147-A177-3AD203B41FA5}">
                      <a16:colId xmlns:a16="http://schemas.microsoft.com/office/drawing/2014/main" val="2106180866"/>
                    </a:ext>
                  </a:extLst>
                </a:gridCol>
                <a:gridCol w="1779373">
                  <a:extLst>
                    <a:ext uri="{9D8B030D-6E8A-4147-A177-3AD203B41FA5}">
                      <a16:colId xmlns:a16="http://schemas.microsoft.com/office/drawing/2014/main" val="3288769138"/>
                    </a:ext>
                  </a:extLst>
                </a:gridCol>
                <a:gridCol w="1112108">
                  <a:extLst>
                    <a:ext uri="{9D8B030D-6E8A-4147-A177-3AD203B41FA5}">
                      <a16:colId xmlns:a16="http://schemas.microsoft.com/office/drawing/2014/main" val="2447336577"/>
                    </a:ext>
                  </a:extLst>
                </a:gridCol>
                <a:gridCol w="1202724">
                  <a:extLst>
                    <a:ext uri="{9D8B030D-6E8A-4147-A177-3AD203B41FA5}">
                      <a16:colId xmlns:a16="http://schemas.microsoft.com/office/drawing/2014/main" val="800028586"/>
                    </a:ext>
                  </a:extLst>
                </a:gridCol>
                <a:gridCol w="1213022">
                  <a:extLst>
                    <a:ext uri="{9D8B030D-6E8A-4147-A177-3AD203B41FA5}">
                      <a16:colId xmlns:a16="http://schemas.microsoft.com/office/drawing/2014/main" val="3630467096"/>
                    </a:ext>
                  </a:extLst>
                </a:gridCol>
              </a:tblGrid>
              <a:tr h="370840">
                <a:tc>
                  <a:txBody>
                    <a:bodyPr/>
                    <a:lstStyle/>
                    <a:p>
                      <a:pPr marL="0" marR="0" algn="l">
                        <a:lnSpc>
                          <a:spcPct val="105000"/>
                        </a:lnSpc>
                        <a:spcBef>
                          <a:spcPts val="0"/>
                        </a:spcBef>
                        <a:spcAft>
                          <a:spcPts val="0"/>
                        </a:spcAft>
                      </a:pPr>
                      <a:r>
                        <a:rPr lang="en-US" sz="2000" b="1"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2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l">
                        <a:lnSpc>
                          <a:spcPct val="105000"/>
                        </a:lnSpc>
                        <a:spcBef>
                          <a:spcPts val="0"/>
                        </a:spcBef>
                        <a:spcAft>
                          <a:spcPts val="0"/>
                        </a:spcAft>
                      </a:pPr>
                      <a:endParaRPr lang="en-US" sz="2000" b="1"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l">
                        <a:lnSpc>
                          <a:spcPct val="105000"/>
                        </a:lnSpc>
                        <a:spcBef>
                          <a:spcPts val="0"/>
                        </a:spcBef>
                        <a:spcAft>
                          <a:spcPts val="0"/>
                        </a:spcAft>
                      </a:pPr>
                      <a:endParaRPr lang="en-US" sz="2000" b="1"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l">
                        <a:lnSpc>
                          <a:spcPct val="105000"/>
                        </a:lnSpc>
                        <a:spcBef>
                          <a:spcPts val="0"/>
                        </a:spcBef>
                        <a:spcAft>
                          <a:spcPts val="0"/>
                        </a:spcAft>
                      </a:pPr>
                      <a:endParaRPr lang="en-US" sz="2000" b="1"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l">
                        <a:lnSpc>
                          <a:spcPct val="105000"/>
                        </a:lnSpc>
                        <a:spcBef>
                          <a:spcPts val="0"/>
                        </a:spcBef>
                        <a:spcAft>
                          <a:spcPts val="0"/>
                        </a:spcAft>
                      </a:pPr>
                      <a:r>
                        <a:rPr lang="en-US" sz="2000" b="1"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rPr>
                        <a:t>Title of training</a:t>
                      </a:r>
                      <a:endParaRPr lang="en-US" sz="2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l">
                        <a:lnSpc>
                          <a:spcPct val="105000"/>
                        </a:lnSpc>
                        <a:spcBef>
                          <a:spcPts val="0"/>
                        </a:spcBef>
                        <a:spcAft>
                          <a:spcPts val="0"/>
                        </a:spcAft>
                      </a:pPr>
                      <a:endParaRPr lang="en-US" sz="2000" b="1"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l">
                        <a:lnSpc>
                          <a:spcPct val="105000"/>
                        </a:lnSpc>
                        <a:spcBef>
                          <a:spcPts val="0"/>
                        </a:spcBef>
                        <a:spcAft>
                          <a:spcPts val="0"/>
                        </a:spcAft>
                      </a:pPr>
                      <a:endParaRPr lang="en-US" sz="2000" b="1"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l">
                        <a:lnSpc>
                          <a:spcPct val="105000"/>
                        </a:lnSpc>
                        <a:spcBef>
                          <a:spcPts val="0"/>
                        </a:spcBef>
                        <a:spcAft>
                          <a:spcPts val="0"/>
                        </a:spcAft>
                      </a:pPr>
                      <a:r>
                        <a:rPr lang="en-US" sz="2000" b="1"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rPr>
                        <a:t>Training provider (name of person or institution coming in to provide training)</a:t>
                      </a:r>
                      <a:endParaRPr lang="en-US" sz="2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l">
                        <a:lnSpc>
                          <a:spcPct val="105000"/>
                        </a:lnSpc>
                        <a:spcBef>
                          <a:spcPts val="0"/>
                        </a:spcBef>
                        <a:spcAft>
                          <a:spcPts val="0"/>
                        </a:spcAft>
                      </a:pPr>
                      <a:r>
                        <a:rPr lang="en-US" sz="2000" b="1">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rPr>
                        <a:t>Estimated number of employees attending training</a:t>
                      </a:r>
                      <a:endParaRPr lang="en-US" sz="200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l">
                        <a:lnSpc>
                          <a:spcPct val="105000"/>
                        </a:lnSpc>
                        <a:spcBef>
                          <a:spcPts val="0"/>
                        </a:spcBef>
                        <a:spcAft>
                          <a:spcPts val="0"/>
                        </a:spcAft>
                      </a:pPr>
                      <a:r>
                        <a:rPr lang="en-US" sz="2000" b="1">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200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l">
                        <a:lnSpc>
                          <a:spcPct val="105000"/>
                        </a:lnSpc>
                        <a:spcBef>
                          <a:spcPts val="0"/>
                        </a:spcBef>
                        <a:spcAft>
                          <a:spcPts val="0"/>
                        </a:spcAft>
                      </a:pPr>
                      <a:r>
                        <a:rPr lang="en-US" sz="2000" b="1">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rPr>
                        <a:t>Number </a:t>
                      </a:r>
                      <a:endParaRPr lang="en-US" sz="200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l">
                        <a:lnSpc>
                          <a:spcPct val="105000"/>
                        </a:lnSpc>
                        <a:spcBef>
                          <a:spcPts val="0"/>
                        </a:spcBef>
                        <a:spcAft>
                          <a:spcPts val="0"/>
                        </a:spcAft>
                      </a:pPr>
                      <a:r>
                        <a:rPr lang="en-US" sz="2000" b="1">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rPr>
                        <a:t>of training sessions</a:t>
                      </a:r>
                      <a:endParaRPr lang="en-US" sz="200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l">
                        <a:lnSpc>
                          <a:spcPct val="105000"/>
                        </a:lnSpc>
                        <a:spcBef>
                          <a:spcPts val="0"/>
                        </a:spcBef>
                        <a:spcAft>
                          <a:spcPts val="0"/>
                        </a:spcAft>
                      </a:pPr>
                      <a:r>
                        <a:rPr lang="en-US" sz="2000" b="1"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2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l">
                        <a:lnSpc>
                          <a:spcPct val="105000"/>
                        </a:lnSpc>
                        <a:spcBef>
                          <a:spcPts val="0"/>
                        </a:spcBef>
                        <a:spcAft>
                          <a:spcPts val="0"/>
                        </a:spcAft>
                      </a:pPr>
                      <a:endParaRPr lang="en-US" sz="2000" b="1"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l">
                        <a:lnSpc>
                          <a:spcPct val="105000"/>
                        </a:lnSpc>
                        <a:spcBef>
                          <a:spcPts val="0"/>
                        </a:spcBef>
                        <a:spcAft>
                          <a:spcPts val="0"/>
                        </a:spcAft>
                      </a:pPr>
                      <a:r>
                        <a:rPr lang="en-US" sz="2000" b="1"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rPr>
                        <a:t>Cost per training</a:t>
                      </a:r>
                      <a:endParaRPr lang="en-US" sz="2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l">
                        <a:lnSpc>
                          <a:spcPct val="105000"/>
                        </a:lnSpc>
                        <a:spcBef>
                          <a:spcPts val="0"/>
                        </a:spcBef>
                        <a:spcAft>
                          <a:spcPts val="0"/>
                        </a:spcAft>
                      </a:pPr>
                      <a:r>
                        <a:rPr lang="en-US" sz="2000" b="1"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rPr>
                        <a:t>session</a:t>
                      </a:r>
                      <a:endParaRPr lang="en-US" sz="2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l">
                        <a:lnSpc>
                          <a:spcPct val="105000"/>
                        </a:lnSpc>
                        <a:spcBef>
                          <a:spcPts val="0"/>
                        </a:spcBef>
                        <a:spcAft>
                          <a:spcPts val="0"/>
                        </a:spcAft>
                      </a:pPr>
                      <a:r>
                        <a:rPr lang="en-US" sz="2000" b="1"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2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l">
                        <a:lnSpc>
                          <a:spcPct val="105000"/>
                        </a:lnSpc>
                        <a:spcBef>
                          <a:spcPts val="0"/>
                        </a:spcBef>
                        <a:spcAft>
                          <a:spcPts val="0"/>
                        </a:spcAft>
                      </a:pPr>
                      <a:endParaRPr lang="en-US" sz="2000" b="1"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l">
                        <a:lnSpc>
                          <a:spcPct val="105000"/>
                        </a:lnSpc>
                        <a:spcBef>
                          <a:spcPts val="0"/>
                        </a:spcBef>
                        <a:spcAft>
                          <a:spcPts val="0"/>
                        </a:spcAft>
                      </a:pPr>
                      <a:r>
                        <a:rPr lang="en-US" sz="2000" b="1"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rPr>
                        <a:t>Cost per training type </a:t>
                      </a:r>
                      <a:endParaRPr lang="en-US" sz="2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33649991"/>
                  </a:ext>
                </a:extLst>
              </a:tr>
              <a:tr h="370840">
                <a:tc>
                  <a:txBody>
                    <a:bodyPr/>
                    <a:lstStyle/>
                    <a:p>
                      <a:pPr marL="0" marR="0" algn="l">
                        <a:lnSpc>
                          <a:spcPct val="105000"/>
                        </a:lnSpc>
                        <a:spcBef>
                          <a:spcPts val="0"/>
                        </a:spcBef>
                        <a:spcAft>
                          <a:spcPts val="0"/>
                        </a:spcAft>
                      </a:pPr>
                      <a:r>
                        <a:rPr lang="en-US" sz="2000"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rPr>
                        <a:t>1. Advanced Dementia Training</a:t>
                      </a:r>
                      <a:endParaRPr lang="en-US" sz="2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lnSpc>
                          <a:spcPct val="105000"/>
                        </a:lnSpc>
                        <a:spcBef>
                          <a:spcPts val="0"/>
                        </a:spcBef>
                        <a:spcAft>
                          <a:spcPts val="0"/>
                        </a:spcAft>
                      </a:pPr>
                      <a:endParaRPr lang="en-US" sz="2000"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lnSpc>
                          <a:spcPct val="105000"/>
                        </a:lnSpc>
                        <a:spcBef>
                          <a:spcPts val="0"/>
                        </a:spcBef>
                        <a:spcAft>
                          <a:spcPts val="0"/>
                        </a:spcAft>
                      </a:pPr>
                      <a:endParaRPr lang="en-US" sz="2000"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lnSpc>
                          <a:spcPct val="105000"/>
                        </a:lnSpc>
                        <a:spcBef>
                          <a:spcPts val="0"/>
                        </a:spcBef>
                        <a:spcAft>
                          <a:spcPts val="0"/>
                        </a:spcAft>
                      </a:pPr>
                      <a:r>
                        <a:rPr lang="en-US" sz="2000"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rPr>
                        <a:t>XYZ Trainers</a:t>
                      </a:r>
                      <a:endParaRPr lang="en-US" sz="2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5000"/>
                        </a:lnSpc>
                        <a:spcBef>
                          <a:spcPts val="0"/>
                        </a:spcBef>
                        <a:spcAft>
                          <a:spcPts val="0"/>
                        </a:spcAft>
                      </a:pPr>
                      <a:endParaRPr lang="en-US" sz="2000"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lnSpc>
                          <a:spcPct val="105000"/>
                        </a:lnSpc>
                        <a:spcBef>
                          <a:spcPts val="0"/>
                        </a:spcBef>
                        <a:spcAft>
                          <a:spcPts val="0"/>
                        </a:spcAft>
                      </a:pPr>
                      <a:endParaRPr lang="en-US" sz="2000"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lnSpc>
                          <a:spcPct val="105000"/>
                        </a:lnSpc>
                        <a:spcBef>
                          <a:spcPts val="0"/>
                        </a:spcBef>
                        <a:spcAft>
                          <a:spcPts val="0"/>
                        </a:spcAft>
                      </a:pPr>
                      <a:r>
                        <a:rPr lang="en-US" sz="2000"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rPr>
                        <a:t>15</a:t>
                      </a:r>
                      <a:endParaRPr lang="en-US" sz="2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5000"/>
                        </a:lnSpc>
                        <a:spcBef>
                          <a:spcPts val="0"/>
                        </a:spcBef>
                        <a:spcAft>
                          <a:spcPts val="0"/>
                        </a:spcAft>
                      </a:pPr>
                      <a:endParaRPr lang="en-US" sz="2000"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lnSpc>
                          <a:spcPct val="105000"/>
                        </a:lnSpc>
                        <a:spcBef>
                          <a:spcPts val="0"/>
                        </a:spcBef>
                        <a:spcAft>
                          <a:spcPts val="0"/>
                        </a:spcAft>
                      </a:pPr>
                      <a:endParaRPr lang="en-US" sz="2000"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lnSpc>
                          <a:spcPct val="105000"/>
                        </a:lnSpc>
                        <a:spcBef>
                          <a:spcPts val="0"/>
                        </a:spcBef>
                        <a:spcAft>
                          <a:spcPts val="0"/>
                        </a:spcAft>
                      </a:pPr>
                      <a:r>
                        <a:rPr lang="en-US" sz="2000"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rPr>
                        <a:t>2</a:t>
                      </a:r>
                      <a:endParaRPr lang="en-US" sz="2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05000"/>
                        </a:lnSpc>
                        <a:spcBef>
                          <a:spcPts val="0"/>
                        </a:spcBef>
                        <a:spcAft>
                          <a:spcPts val="0"/>
                        </a:spcAft>
                      </a:pPr>
                      <a:endParaRPr lang="en-US" sz="2000"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r">
                        <a:lnSpc>
                          <a:spcPct val="105000"/>
                        </a:lnSpc>
                        <a:spcBef>
                          <a:spcPts val="0"/>
                        </a:spcBef>
                        <a:spcAft>
                          <a:spcPts val="0"/>
                        </a:spcAft>
                      </a:pPr>
                      <a:endParaRPr lang="en-US" sz="2000"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r">
                        <a:lnSpc>
                          <a:spcPct val="105000"/>
                        </a:lnSpc>
                        <a:spcBef>
                          <a:spcPts val="0"/>
                        </a:spcBef>
                        <a:spcAft>
                          <a:spcPts val="0"/>
                        </a:spcAft>
                      </a:pPr>
                      <a:r>
                        <a:rPr lang="en-US" sz="2000"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rPr>
                        <a:t>$2,500</a:t>
                      </a:r>
                      <a:endParaRPr lang="en-US" sz="2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05000"/>
                        </a:lnSpc>
                        <a:spcBef>
                          <a:spcPts val="0"/>
                        </a:spcBef>
                        <a:spcAft>
                          <a:spcPts val="0"/>
                        </a:spcAft>
                      </a:pPr>
                      <a:endParaRPr lang="en-US" sz="2000"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r">
                        <a:lnSpc>
                          <a:spcPct val="105000"/>
                        </a:lnSpc>
                        <a:spcBef>
                          <a:spcPts val="0"/>
                        </a:spcBef>
                        <a:spcAft>
                          <a:spcPts val="0"/>
                        </a:spcAft>
                      </a:pPr>
                      <a:endParaRPr lang="en-US" sz="2000"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r">
                        <a:lnSpc>
                          <a:spcPct val="105000"/>
                        </a:lnSpc>
                        <a:spcBef>
                          <a:spcPts val="0"/>
                        </a:spcBef>
                        <a:spcAft>
                          <a:spcPts val="0"/>
                        </a:spcAft>
                      </a:pPr>
                      <a:r>
                        <a:rPr lang="en-US" sz="2000"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rPr>
                        <a:t>$5,000</a:t>
                      </a:r>
                      <a:endParaRPr lang="en-US" sz="2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96740299"/>
                  </a:ext>
                </a:extLst>
              </a:tr>
              <a:tr h="370840">
                <a:tc>
                  <a:txBody>
                    <a:bodyPr/>
                    <a:lstStyle/>
                    <a:p>
                      <a:pPr marL="0" marR="0" algn="l">
                        <a:lnSpc>
                          <a:spcPct val="105000"/>
                        </a:lnSpc>
                        <a:spcBef>
                          <a:spcPts val="0"/>
                        </a:spcBef>
                        <a:spcAft>
                          <a:spcPts val="0"/>
                        </a:spcAft>
                      </a:pPr>
                      <a:r>
                        <a:rPr lang="en-US" sz="2000"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rPr>
                        <a:t>2. Wound Care Training</a:t>
                      </a:r>
                      <a:endParaRPr lang="en-US" sz="2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l">
                        <a:lnSpc>
                          <a:spcPct val="105000"/>
                        </a:lnSpc>
                        <a:spcBef>
                          <a:spcPts val="0"/>
                        </a:spcBef>
                        <a:spcAft>
                          <a:spcPts val="0"/>
                        </a:spcAft>
                      </a:pPr>
                      <a:r>
                        <a:rPr lang="en-US" sz="200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rPr>
                        <a:t>ABC Board of Wound Care Management</a:t>
                      </a:r>
                      <a:endParaRPr lang="en-US" sz="200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5000"/>
                        </a:lnSpc>
                        <a:spcBef>
                          <a:spcPts val="0"/>
                        </a:spcBef>
                        <a:spcAft>
                          <a:spcPts val="0"/>
                        </a:spcAft>
                      </a:pPr>
                      <a:endParaRPr lang="en-US" sz="2000"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lnSpc>
                          <a:spcPct val="105000"/>
                        </a:lnSpc>
                        <a:spcBef>
                          <a:spcPts val="0"/>
                        </a:spcBef>
                        <a:spcAft>
                          <a:spcPts val="0"/>
                        </a:spcAft>
                      </a:pPr>
                      <a:r>
                        <a:rPr lang="en-US" sz="2000"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rPr>
                        <a:t>10</a:t>
                      </a:r>
                      <a:endParaRPr lang="en-US" sz="2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5000"/>
                        </a:lnSpc>
                        <a:spcBef>
                          <a:spcPts val="0"/>
                        </a:spcBef>
                        <a:spcAft>
                          <a:spcPts val="0"/>
                        </a:spcAft>
                      </a:pPr>
                      <a:endParaRPr lang="en-US" sz="2000"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lnSpc>
                          <a:spcPct val="105000"/>
                        </a:lnSpc>
                        <a:spcBef>
                          <a:spcPts val="0"/>
                        </a:spcBef>
                        <a:spcAft>
                          <a:spcPts val="0"/>
                        </a:spcAft>
                      </a:pPr>
                      <a:r>
                        <a:rPr lang="en-US" sz="2000"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rPr>
                        <a:t>1</a:t>
                      </a:r>
                      <a:endParaRPr lang="en-US" sz="2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05000"/>
                        </a:lnSpc>
                        <a:spcBef>
                          <a:spcPts val="0"/>
                        </a:spcBef>
                        <a:spcAft>
                          <a:spcPts val="0"/>
                        </a:spcAft>
                      </a:pPr>
                      <a:endParaRPr lang="en-US" sz="2000"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r">
                        <a:lnSpc>
                          <a:spcPct val="105000"/>
                        </a:lnSpc>
                        <a:spcBef>
                          <a:spcPts val="0"/>
                        </a:spcBef>
                        <a:spcAft>
                          <a:spcPts val="0"/>
                        </a:spcAft>
                      </a:pPr>
                      <a:r>
                        <a:rPr lang="en-US" sz="2000"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rPr>
                        <a:t>$3,000</a:t>
                      </a:r>
                      <a:endParaRPr lang="en-US" sz="2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05000"/>
                        </a:lnSpc>
                        <a:spcBef>
                          <a:spcPts val="0"/>
                        </a:spcBef>
                        <a:spcAft>
                          <a:spcPts val="0"/>
                        </a:spcAft>
                      </a:pPr>
                      <a:endParaRPr lang="en-US" sz="2000"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r">
                        <a:lnSpc>
                          <a:spcPct val="105000"/>
                        </a:lnSpc>
                        <a:spcBef>
                          <a:spcPts val="0"/>
                        </a:spcBef>
                        <a:spcAft>
                          <a:spcPts val="0"/>
                        </a:spcAft>
                      </a:pPr>
                      <a:r>
                        <a:rPr lang="en-US" sz="2000"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rPr>
                        <a:t>$3,000</a:t>
                      </a:r>
                      <a:endParaRPr lang="en-US" sz="2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66041189"/>
                  </a:ext>
                </a:extLst>
              </a:tr>
              <a:tr h="370840">
                <a:tc>
                  <a:txBody>
                    <a:bodyPr/>
                    <a:lstStyle/>
                    <a:p>
                      <a:pPr marL="0" marR="0" algn="l">
                        <a:lnSpc>
                          <a:spcPct val="105000"/>
                        </a:lnSpc>
                        <a:spcBef>
                          <a:spcPts val="0"/>
                        </a:spcBef>
                        <a:spcAft>
                          <a:spcPts val="0"/>
                        </a:spcAft>
                      </a:pPr>
                      <a:r>
                        <a:rPr lang="en-US" sz="2000"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rPr>
                        <a:t>3.First Aid Training</a:t>
                      </a:r>
                      <a:endParaRPr lang="en-US" sz="2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lnSpc>
                          <a:spcPct val="105000"/>
                        </a:lnSpc>
                        <a:spcBef>
                          <a:spcPts val="0"/>
                        </a:spcBef>
                        <a:spcAft>
                          <a:spcPts val="0"/>
                        </a:spcAft>
                      </a:pPr>
                      <a:endParaRPr lang="en-US" sz="2000"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lnSpc>
                          <a:spcPct val="105000"/>
                        </a:lnSpc>
                        <a:spcBef>
                          <a:spcPts val="0"/>
                        </a:spcBef>
                        <a:spcAft>
                          <a:spcPts val="0"/>
                        </a:spcAft>
                      </a:pPr>
                      <a:r>
                        <a:rPr lang="en-US" sz="2000"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rPr>
                        <a:t>American Red Cross</a:t>
                      </a:r>
                      <a:endParaRPr lang="en-US" sz="2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5000"/>
                        </a:lnSpc>
                        <a:spcBef>
                          <a:spcPts val="0"/>
                        </a:spcBef>
                        <a:spcAft>
                          <a:spcPts val="0"/>
                        </a:spcAft>
                      </a:pPr>
                      <a:endParaRPr lang="en-US" sz="2000"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lnSpc>
                          <a:spcPct val="105000"/>
                        </a:lnSpc>
                        <a:spcBef>
                          <a:spcPts val="0"/>
                        </a:spcBef>
                        <a:spcAft>
                          <a:spcPts val="0"/>
                        </a:spcAft>
                      </a:pPr>
                      <a:r>
                        <a:rPr lang="en-US" sz="2000"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rPr>
                        <a:t>10</a:t>
                      </a:r>
                      <a:endParaRPr lang="en-US" sz="2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5000"/>
                        </a:lnSpc>
                        <a:spcBef>
                          <a:spcPts val="0"/>
                        </a:spcBef>
                        <a:spcAft>
                          <a:spcPts val="0"/>
                        </a:spcAft>
                      </a:pPr>
                      <a:endParaRPr lang="en-US" sz="2000"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lnSpc>
                          <a:spcPct val="105000"/>
                        </a:lnSpc>
                        <a:spcBef>
                          <a:spcPts val="0"/>
                        </a:spcBef>
                        <a:spcAft>
                          <a:spcPts val="0"/>
                        </a:spcAft>
                      </a:pPr>
                      <a:r>
                        <a:rPr lang="en-US" sz="2000"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rPr>
                        <a:t>1</a:t>
                      </a:r>
                      <a:endParaRPr lang="en-US" sz="2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05000"/>
                        </a:lnSpc>
                        <a:spcBef>
                          <a:spcPts val="0"/>
                        </a:spcBef>
                        <a:spcAft>
                          <a:spcPts val="0"/>
                        </a:spcAft>
                      </a:pPr>
                      <a:endParaRPr lang="en-US" sz="2000"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r">
                        <a:lnSpc>
                          <a:spcPct val="105000"/>
                        </a:lnSpc>
                        <a:spcBef>
                          <a:spcPts val="0"/>
                        </a:spcBef>
                        <a:spcAft>
                          <a:spcPts val="0"/>
                        </a:spcAft>
                      </a:pPr>
                      <a:r>
                        <a:rPr lang="en-US" sz="2000"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rPr>
                        <a:t>$2,000</a:t>
                      </a:r>
                      <a:endParaRPr lang="en-US" sz="2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05000"/>
                        </a:lnSpc>
                        <a:spcBef>
                          <a:spcPts val="0"/>
                        </a:spcBef>
                        <a:spcAft>
                          <a:spcPts val="0"/>
                        </a:spcAft>
                      </a:pPr>
                      <a:endParaRPr lang="en-US" sz="2000"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r">
                        <a:lnSpc>
                          <a:spcPct val="105000"/>
                        </a:lnSpc>
                        <a:spcBef>
                          <a:spcPts val="0"/>
                        </a:spcBef>
                        <a:spcAft>
                          <a:spcPts val="0"/>
                        </a:spcAft>
                      </a:pPr>
                      <a:r>
                        <a:rPr lang="en-US" sz="2000"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rPr>
                        <a:t>$2,000</a:t>
                      </a:r>
                      <a:endParaRPr lang="en-US" sz="2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17355436"/>
                  </a:ext>
                </a:extLst>
              </a:tr>
              <a:tr h="370840">
                <a:tc>
                  <a:txBody>
                    <a:bodyPr/>
                    <a:lstStyle/>
                    <a:p>
                      <a:pPr marL="0" marR="0" algn="just">
                        <a:lnSpc>
                          <a:spcPct val="105000"/>
                        </a:lnSpc>
                        <a:spcBef>
                          <a:spcPts val="0"/>
                        </a:spcBef>
                        <a:spcAft>
                          <a:spcPts val="0"/>
                        </a:spcAft>
                      </a:pPr>
                      <a:r>
                        <a:rPr lang="en-US" sz="2000" b="1">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200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5000"/>
                        </a:lnSpc>
                        <a:spcBef>
                          <a:spcPts val="0"/>
                        </a:spcBef>
                        <a:spcAft>
                          <a:spcPts val="0"/>
                        </a:spcAft>
                      </a:pPr>
                      <a:r>
                        <a:rPr lang="en-US" sz="2000" b="1">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200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05000"/>
                        </a:lnSpc>
                        <a:spcBef>
                          <a:spcPts val="0"/>
                        </a:spcBef>
                        <a:spcAft>
                          <a:spcPts val="0"/>
                        </a:spcAft>
                      </a:pPr>
                      <a:r>
                        <a:rPr lang="en-US" sz="2000" b="1">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200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r">
                        <a:lnSpc>
                          <a:spcPct val="105000"/>
                        </a:lnSpc>
                        <a:spcBef>
                          <a:spcPts val="0"/>
                        </a:spcBef>
                        <a:spcAft>
                          <a:spcPts val="0"/>
                        </a:spcAft>
                      </a:pPr>
                      <a:r>
                        <a:rPr lang="en-US" sz="2000" b="1">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rPr>
                        <a:t>TOTALS:</a:t>
                      </a:r>
                      <a:endParaRPr lang="en-US" sz="200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5000"/>
                        </a:lnSpc>
                        <a:spcBef>
                          <a:spcPts val="0"/>
                        </a:spcBef>
                        <a:spcAft>
                          <a:spcPts val="0"/>
                        </a:spcAft>
                      </a:pPr>
                      <a:r>
                        <a:rPr lang="en-US" sz="2000" b="1">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200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5000"/>
                        </a:lnSpc>
                        <a:spcBef>
                          <a:spcPts val="0"/>
                        </a:spcBef>
                        <a:spcAft>
                          <a:spcPts val="0"/>
                        </a:spcAft>
                      </a:pPr>
                      <a:r>
                        <a:rPr lang="en-US" sz="2000" b="1">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rPr>
                        <a:t>35</a:t>
                      </a:r>
                      <a:endParaRPr lang="en-US" sz="200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5000"/>
                        </a:lnSpc>
                        <a:spcBef>
                          <a:spcPts val="0"/>
                        </a:spcBef>
                        <a:spcAft>
                          <a:spcPts val="0"/>
                        </a:spcAft>
                      </a:pPr>
                      <a:r>
                        <a:rPr lang="en-US" sz="2000" b="1"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2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5000"/>
                        </a:lnSpc>
                        <a:spcBef>
                          <a:spcPts val="0"/>
                        </a:spcBef>
                        <a:spcAft>
                          <a:spcPts val="0"/>
                        </a:spcAft>
                      </a:pPr>
                      <a:r>
                        <a:rPr lang="en-US" sz="2000" b="1"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rPr>
                        <a:t>4</a:t>
                      </a:r>
                      <a:endParaRPr lang="en-US" sz="2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05000"/>
                        </a:lnSpc>
                        <a:spcBef>
                          <a:spcPts val="0"/>
                        </a:spcBef>
                        <a:spcAft>
                          <a:spcPts val="0"/>
                        </a:spcAft>
                      </a:pPr>
                      <a:r>
                        <a:rPr lang="en-US" sz="2000" b="1">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200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r">
                        <a:lnSpc>
                          <a:spcPct val="105000"/>
                        </a:lnSpc>
                        <a:spcBef>
                          <a:spcPts val="0"/>
                        </a:spcBef>
                        <a:spcAft>
                          <a:spcPts val="0"/>
                        </a:spcAft>
                      </a:pPr>
                      <a:r>
                        <a:rPr lang="en-US" sz="2000" b="1">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rPr>
                        <a:t>N/A</a:t>
                      </a:r>
                      <a:endParaRPr lang="en-US" sz="200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05000"/>
                        </a:lnSpc>
                        <a:spcBef>
                          <a:spcPts val="0"/>
                        </a:spcBef>
                        <a:spcAft>
                          <a:spcPts val="0"/>
                        </a:spcAft>
                      </a:pPr>
                      <a:r>
                        <a:rPr lang="en-US" sz="2000" b="1"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2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r">
                        <a:lnSpc>
                          <a:spcPct val="105000"/>
                        </a:lnSpc>
                        <a:spcBef>
                          <a:spcPts val="0"/>
                        </a:spcBef>
                        <a:spcAft>
                          <a:spcPts val="0"/>
                        </a:spcAft>
                      </a:pPr>
                      <a:r>
                        <a:rPr lang="en-US" sz="2000" b="1"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rPr>
                        <a:t>$10,000</a:t>
                      </a:r>
                      <a:endParaRPr lang="en-US" sz="2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4889012"/>
                  </a:ext>
                </a:extLst>
              </a:tr>
            </a:tbl>
          </a:graphicData>
        </a:graphic>
      </p:graphicFrame>
      <p:sp>
        <p:nvSpPr>
          <p:cNvPr id="4" name="Date Placeholder 3"/>
          <p:cNvSpPr>
            <a:spLocks noGrp="1"/>
          </p:cNvSpPr>
          <p:nvPr>
            <p:ph type="dt" sz="half" idx="11"/>
          </p:nvPr>
        </p:nvSpPr>
        <p:spPr/>
        <p:txBody>
          <a:bodyPr/>
          <a:lstStyle/>
          <a:p>
            <a:fld id="{66C283A4-7960-4BFD-B3A5-A2CC5BB2A473}" type="datetime1">
              <a:rPr lang="en-US" smtClean="0"/>
              <a:t>10/2/2018</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19</a:t>
            </a:fld>
            <a:endParaRPr lang="en-US" dirty="0"/>
          </a:p>
        </p:txBody>
      </p:sp>
    </p:spTree>
    <p:extLst>
      <p:ext uri="{BB962C8B-B14F-4D97-AF65-F5344CB8AC3E}">
        <p14:creationId xmlns:p14="http://schemas.microsoft.com/office/powerpoint/2010/main" val="42330858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u="sng" dirty="0"/>
              <a:t>GOALS</a:t>
            </a:r>
          </a:p>
        </p:txBody>
      </p:sp>
      <p:sp>
        <p:nvSpPr>
          <p:cNvPr id="3" name="Content Placeholder 2"/>
          <p:cNvSpPr>
            <a:spLocks noGrp="1"/>
          </p:cNvSpPr>
          <p:nvPr>
            <p:ph sz="quarter" idx="10"/>
          </p:nvPr>
        </p:nvSpPr>
        <p:spPr/>
        <p:txBody>
          <a:bodyPr>
            <a:normAutofit/>
          </a:bodyPr>
          <a:lstStyle/>
          <a:p>
            <a:pPr marL="0" indent="0">
              <a:buNone/>
            </a:pPr>
            <a:r>
              <a:rPr lang="en-US" sz="3600" dirty="0"/>
              <a:t>The goal of the HCBS Employee Scholarship Grant Program is to assist qualified HCBS providers fund employee scholarships for education and training in nursing and other health care field.  </a:t>
            </a:r>
          </a:p>
          <a:p>
            <a:pPr marL="0" indent="0">
              <a:buNone/>
            </a:pPr>
            <a:endParaRPr lang="en-US" sz="3600" dirty="0"/>
          </a:p>
          <a:p>
            <a:pPr marL="0" indent="0">
              <a:buNone/>
            </a:pPr>
            <a:r>
              <a:rPr lang="en-US" sz="3600" dirty="0"/>
              <a:t>The goal of today’s webinar is to help you with your grant application</a:t>
            </a:r>
          </a:p>
        </p:txBody>
      </p:sp>
      <p:sp>
        <p:nvSpPr>
          <p:cNvPr id="4" name="Date Placeholder 3"/>
          <p:cNvSpPr>
            <a:spLocks noGrp="1"/>
          </p:cNvSpPr>
          <p:nvPr>
            <p:ph type="dt" sz="half" idx="11"/>
          </p:nvPr>
        </p:nvSpPr>
        <p:spPr/>
        <p:txBody>
          <a:bodyPr/>
          <a:lstStyle/>
          <a:p>
            <a:fld id="{66C283A4-7960-4BFD-B3A5-A2CC5BB2A473}" type="datetime1">
              <a:rPr lang="en-US" smtClean="0"/>
              <a:t>10/2/2018</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2</a:t>
            </a:fld>
            <a:endParaRPr lang="en-US" dirty="0"/>
          </a:p>
        </p:txBody>
      </p:sp>
    </p:spTree>
    <p:extLst>
      <p:ext uri="{BB962C8B-B14F-4D97-AF65-F5344CB8AC3E}">
        <p14:creationId xmlns:p14="http://schemas.microsoft.com/office/powerpoint/2010/main" val="24222768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4270" y="152400"/>
            <a:ext cx="11294076" cy="914400"/>
          </a:xfrm>
        </p:spPr>
        <p:txBody>
          <a:bodyPr>
            <a:normAutofit fontScale="90000"/>
          </a:bodyPr>
          <a:lstStyle/>
          <a:p>
            <a:pPr algn="ctr"/>
            <a:r>
              <a:rPr lang="en-US" dirty="0"/>
              <a:t>Example 1:  FORM 8B – IN-HOUSE EMPLOYEE TRAIING BUDGET EXPLANATION</a:t>
            </a:r>
          </a:p>
        </p:txBody>
      </p:sp>
      <p:sp>
        <p:nvSpPr>
          <p:cNvPr id="3" name="Content Placeholder 2"/>
          <p:cNvSpPr>
            <a:spLocks noGrp="1"/>
          </p:cNvSpPr>
          <p:nvPr>
            <p:ph sz="quarter" idx="10"/>
          </p:nvPr>
        </p:nvSpPr>
        <p:spPr>
          <a:xfrm>
            <a:off x="304800" y="1366345"/>
            <a:ext cx="11607114" cy="4990004"/>
          </a:xfrm>
        </p:spPr>
        <p:txBody>
          <a:bodyPr>
            <a:normAutofit fontScale="85000" lnSpcReduction="20000"/>
          </a:bodyPr>
          <a:lstStyle/>
          <a:p>
            <a:pPr marL="0" indent="0">
              <a:buNone/>
            </a:pPr>
            <a:r>
              <a:rPr lang="en-US" dirty="0"/>
              <a:t>1. Advanced Dementia Training by XYZ Trainers</a:t>
            </a:r>
          </a:p>
          <a:p>
            <a:pPr marL="0" indent="0">
              <a:buNone/>
            </a:pPr>
            <a:r>
              <a:rPr lang="en-US" dirty="0"/>
              <a:t>15 employees will go through two sessions of Advanced Dementia Training provided by XYZ Trainers.  Each session costs $2,500.  At the end of the last session, participants will be tested and will receive certificates of training completion.  XYZ Trainers specializes in patient-centered dementia and Alzheimer’s education for service providers of the elderly population.  The website of XYZ Trainers is __________, and their training website is ___________</a:t>
            </a:r>
          </a:p>
          <a:p>
            <a:pPr marL="0" indent="0">
              <a:buNone/>
            </a:pPr>
            <a:r>
              <a:rPr lang="en-US" dirty="0"/>
              <a:t>2. Wound Care Training by a trainer from the ABC Board of Wound Care Management</a:t>
            </a:r>
          </a:p>
          <a:p>
            <a:pPr marL="0" indent="0">
              <a:buNone/>
            </a:pPr>
            <a:r>
              <a:rPr lang="en-US" dirty="0"/>
              <a:t>10 employees will attend Wound Care Training in a 3-hour session.  Training will involve simulation exercises, and each participant will receive a certificate of training completion.  A quote of $3,000 for the training session has been obtained from ABC Board of Wound Care Management.  </a:t>
            </a:r>
          </a:p>
          <a:p>
            <a:pPr marL="0" indent="0">
              <a:buNone/>
            </a:pPr>
            <a:r>
              <a:rPr lang="en-US" dirty="0"/>
              <a:t>3. First Aid Training by American Red Cross</a:t>
            </a:r>
          </a:p>
          <a:p>
            <a:pPr marL="0" indent="0">
              <a:buNone/>
            </a:pPr>
            <a:r>
              <a:rPr lang="en-US" dirty="0"/>
              <a:t>10 employees will participate in a basic first aid training provided by the local American Red Cross chapter. The cost of the 2-hour training is $2,000.</a:t>
            </a:r>
          </a:p>
        </p:txBody>
      </p:sp>
      <p:sp>
        <p:nvSpPr>
          <p:cNvPr id="4" name="Date Placeholder 3"/>
          <p:cNvSpPr>
            <a:spLocks noGrp="1"/>
          </p:cNvSpPr>
          <p:nvPr>
            <p:ph type="dt" sz="half" idx="11"/>
          </p:nvPr>
        </p:nvSpPr>
        <p:spPr/>
        <p:txBody>
          <a:bodyPr/>
          <a:lstStyle/>
          <a:p>
            <a:fld id="{66C283A4-7960-4BFD-B3A5-A2CC5BB2A473}" type="datetime1">
              <a:rPr lang="en-US" smtClean="0"/>
              <a:t>10/2/2018</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20</a:t>
            </a:fld>
            <a:endParaRPr lang="en-US" dirty="0"/>
          </a:p>
        </p:txBody>
      </p:sp>
    </p:spTree>
    <p:extLst>
      <p:ext uri="{BB962C8B-B14F-4D97-AF65-F5344CB8AC3E}">
        <p14:creationId xmlns:p14="http://schemas.microsoft.com/office/powerpoint/2010/main" val="22788358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C00000"/>
                </a:solidFill>
              </a:rPr>
              <a:t>Example 2:  FORM 6 – BUDGET SUMMARY</a:t>
            </a:r>
          </a:p>
        </p:txBody>
      </p:sp>
      <p:graphicFrame>
        <p:nvGraphicFramePr>
          <p:cNvPr id="7" name="Content Placeholder 6"/>
          <p:cNvGraphicFramePr>
            <a:graphicFrameLocks noGrp="1"/>
          </p:cNvGraphicFramePr>
          <p:nvPr>
            <p:ph sz="quarter" idx="10"/>
            <p:extLst>
              <p:ext uri="{D42A27DB-BD31-4B8C-83A1-F6EECF244321}">
                <p14:modId xmlns:p14="http://schemas.microsoft.com/office/powerpoint/2010/main" val="2030593275"/>
              </p:ext>
            </p:extLst>
          </p:nvPr>
        </p:nvGraphicFramePr>
        <p:xfrm>
          <a:off x="838200" y="1366838"/>
          <a:ext cx="10515600" cy="4304857"/>
        </p:xfrm>
        <a:graphic>
          <a:graphicData uri="http://schemas.openxmlformats.org/drawingml/2006/table">
            <a:tbl>
              <a:tblPr firstRow="1" bandRow="1">
                <a:tableStyleId>{5C22544A-7EE6-4342-B048-85BDC9FD1C3A}</a:tableStyleId>
              </a:tblPr>
              <a:tblGrid>
                <a:gridCol w="7852719">
                  <a:extLst>
                    <a:ext uri="{9D8B030D-6E8A-4147-A177-3AD203B41FA5}">
                      <a16:colId xmlns:a16="http://schemas.microsoft.com/office/drawing/2014/main" val="2952047086"/>
                    </a:ext>
                  </a:extLst>
                </a:gridCol>
                <a:gridCol w="2662881">
                  <a:extLst>
                    <a:ext uri="{9D8B030D-6E8A-4147-A177-3AD203B41FA5}">
                      <a16:colId xmlns:a16="http://schemas.microsoft.com/office/drawing/2014/main" val="3659009284"/>
                    </a:ext>
                  </a:extLst>
                </a:gridCol>
              </a:tblGrid>
              <a:tr h="370840">
                <a:tc>
                  <a:txBody>
                    <a:bodyPr/>
                    <a:lstStyle/>
                    <a:p>
                      <a:pPr marL="0" marR="0">
                        <a:lnSpc>
                          <a:spcPct val="107000"/>
                        </a:lnSpc>
                        <a:spcBef>
                          <a:spcPts val="0"/>
                        </a:spcBef>
                        <a:spcAft>
                          <a:spcPts val="0"/>
                        </a:spcAft>
                      </a:pPr>
                      <a:r>
                        <a:rPr lang="en-US" sz="2400" b="1">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rPr>
                        <a:t> Categories</a:t>
                      </a:r>
                      <a:endParaRPr lang="en-US" sz="240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2400" b="1" dirty="0">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rPr>
                        <a:t>HCBS Employee Scholarship Grant Funds Requested</a:t>
                      </a:r>
                      <a:endPar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03956450"/>
                  </a:ext>
                </a:extLst>
              </a:tr>
              <a:tr h="370840">
                <a:tc>
                  <a:txBody>
                    <a:bodyPr/>
                    <a:lstStyle/>
                    <a:p>
                      <a:pPr marL="0" marR="0" algn="just">
                        <a:lnSpc>
                          <a:spcPct val="107000"/>
                        </a:lnSpc>
                        <a:spcBef>
                          <a:spcPts val="0"/>
                        </a:spcBef>
                        <a:spcAft>
                          <a:spcPts val="0"/>
                        </a:spcAft>
                      </a:pPr>
                      <a:r>
                        <a:rPr lang="en-US" sz="2400" dirty="0">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rPr>
                        <a:t> </a:t>
                      </a:r>
                    </a:p>
                    <a:p>
                      <a:pPr marL="0" marR="0" algn="just">
                        <a:lnSpc>
                          <a:spcPct val="107000"/>
                        </a:lnSpc>
                        <a:spcBef>
                          <a:spcPts val="0"/>
                        </a:spcBef>
                        <a:spcAft>
                          <a:spcPts val="0"/>
                        </a:spcAft>
                      </a:pPr>
                      <a:r>
                        <a:rPr lang="en-US" sz="2400" dirty="0">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rPr>
                        <a:t>Employee Tuition Scholarships* </a:t>
                      </a:r>
                      <a:endPar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400" dirty="0">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rPr>
                        <a:t>(provide additional information in FORMs 7A and 7B)</a:t>
                      </a:r>
                      <a:endPar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07000"/>
                        </a:lnSpc>
                        <a:spcBef>
                          <a:spcPts val="0"/>
                        </a:spcBef>
                        <a:spcAft>
                          <a:spcPts val="0"/>
                        </a:spcAft>
                      </a:pPr>
                      <a:r>
                        <a:rPr lang="en-US" sz="2400" dirty="0">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rPr>
                        <a:t> $70,000</a:t>
                      </a:r>
                      <a:endPar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59678167"/>
                  </a:ext>
                </a:extLst>
              </a:tr>
              <a:tr h="370840">
                <a:tc>
                  <a:txBody>
                    <a:bodyPr/>
                    <a:lstStyle/>
                    <a:p>
                      <a:pPr marL="0" marR="0" algn="just">
                        <a:lnSpc>
                          <a:spcPct val="107000"/>
                        </a:lnSpc>
                        <a:spcBef>
                          <a:spcPts val="0"/>
                        </a:spcBef>
                        <a:spcAft>
                          <a:spcPts val="0"/>
                        </a:spcAft>
                      </a:pPr>
                      <a:r>
                        <a:rPr lang="en-US" sz="2400" dirty="0">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rPr>
                        <a:t> </a:t>
                      </a:r>
                    </a:p>
                    <a:p>
                      <a:pPr marL="0" marR="0" algn="just">
                        <a:lnSpc>
                          <a:spcPct val="107000"/>
                        </a:lnSpc>
                        <a:spcBef>
                          <a:spcPts val="0"/>
                        </a:spcBef>
                        <a:spcAft>
                          <a:spcPts val="0"/>
                        </a:spcAft>
                      </a:pPr>
                      <a:r>
                        <a:rPr lang="en-US" sz="2400" dirty="0">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rPr>
                        <a:t>In-house Employee Training Scholarships**</a:t>
                      </a:r>
                      <a:endPar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400" dirty="0">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rPr>
                        <a:t>(provide additional information in FORMs 8A and 8B)</a:t>
                      </a:r>
                      <a:endPar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07000"/>
                        </a:lnSpc>
                        <a:spcBef>
                          <a:spcPts val="0"/>
                        </a:spcBef>
                        <a:spcAft>
                          <a:spcPts val="0"/>
                        </a:spcAft>
                      </a:pPr>
                      <a:r>
                        <a:rPr lang="en-US" sz="2400" dirty="0">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rPr>
                        <a:t> $0</a:t>
                      </a:r>
                      <a:endPar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60118150"/>
                  </a:ext>
                </a:extLst>
              </a:tr>
              <a:tr h="370840">
                <a:tc>
                  <a:txBody>
                    <a:bodyPr/>
                    <a:lstStyle/>
                    <a:p>
                      <a:pPr marL="0" marR="0" algn="just">
                        <a:lnSpc>
                          <a:spcPct val="107000"/>
                        </a:lnSpc>
                        <a:spcBef>
                          <a:spcPts val="0"/>
                        </a:spcBef>
                        <a:spcAft>
                          <a:spcPts val="0"/>
                        </a:spcAft>
                      </a:pPr>
                      <a:r>
                        <a:rPr lang="en-US" sz="2400" b="1" dirty="0">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r">
                        <a:lnSpc>
                          <a:spcPct val="107000"/>
                        </a:lnSpc>
                        <a:spcBef>
                          <a:spcPts val="0"/>
                        </a:spcBef>
                        <a:spcAft>
                          <a:spcPts val="0"/>
                        </a:spcAft>
                      </a:pPr>
                      <a:r>
                        <a:rPr lang="en-US" sz="2400" b="1" dirty="0">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rPr>
                        <a:t>TOTALS:</a:t>
                      </a:r>
                      <a:endPar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07000"/>
                        </a:lnSpc>
                        <a:spcBef>
                          <a:spcPts val="0"/>
                        </a:spcBef>
                        <a:spcAft>
                          <a:spcPts val="0"/>
                        </a:spcAft>
                      </a:pPr>
                      <a:r>
                        <a:rPr lang="en-US" sz="2400" b="1" dirty="0">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rPr>
                        <a:t> $70,000</a:t>
                      </a:r>
                      <a:endPar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43125671"/>
                  </a:ext>
                </a:extLst>
              </a:tr>
            </a:tbl>
          </a:graphicData>
        </a:graphic>
      </p:graphicFrame>
      <p:sp>
        <p:nvSpPr>
          <p:cNvPr id="4" name="Date Placeholder 3"/>
          <p:cNvSpPr>
            <a:spLocks noGrp="1"/>
          </p:cNvSpPr>
          <p:nvPr>
            <p:ph type="dt" sz="half" idx="11"/>
          </p:nvPr>
        </p:nvSpPr>
        <p:spPr/>
        <p:txBody>
          <a:bodyPr/>
          <a:lstStyle/>
          <a:p>
            <a:fld id="{66C283A4-7960-4BFD-B3A5-A2CC5BB2A473}" type="datetime1">
              <a:rPr lang="en-US" smtClean="0"/>
              <a:t>10/2/2018</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21</a:t>
            </a:fld>
            <a:endParaRPr lang="en-US" dirty="0"/>
          </a:p>
        </p:txBody>
      </p:sp>
    </p:spTree>
    <p:extLst>
      <p:ext uri="{BB962C8B-B14F-4D97-AF65-F5344CB8AC3E}">
        <p14:creationId xmlns:p14="http://schemas.microsoft.com/office/powerpoint/2010/main" val="30209015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C00000"/>
                </a:solidFill>
              </a:rPr>
              <a:t>Example 2:  FORM 7A – EMPLOYEE TUITION BUDGET</a:t>
            </a:r>
          </a:p>
        </p:txBody>
      </p:sp>
      <p:graphicFrame>
        <p:nvGraphicFramePr>
          <p:cNvPr id="7" name="Content Placeholder 6"/>
          <p:cNvGraphicFramePr>
            <a:graphicFrameLocks noGrp="1"/>
          </p:cNvGraphicFramePr>
          <p:nvPr>
            <p:ph sz="quarter" idx="10"/>
            <p:extLst>
              <p:ext uri="{D42A27DB-BD31-4B8C-83A1-F6EECF244321}">
                <p14:modId xmlns:p14="http://schemas.microsoft.com/office/powerpoint/2010/main" val="702568701"/>
              </p:ext>
            </p:extLst>
          </p:nvPr>
        </p:nvGraphicFramePr>
        <p:xfrm>
          <a:off x="347785" y="1297354"/>
          <a:ext cx="11496429" cy="4961830"/>
        </p:xfrm>
        <a:graphic>
          <a:graphicData uri="http://schemas.openxmlformats.org/drawingml/2006/table">
            <a:tbl>
              <a:tblPr firstRow="1" bandRow="1">
                <a:tableStyleId>{5C22544A-7EE6-4342-B048-85BDC9FD1C3A}</a:tableStyleId>
              </a:tblPr>
              <a:tblGrid>
                <a:gridCol w="2325855">
                  <a:extLst>
                    <a:ext uri="{9D8B030D-6E8A-4147-A177-3AD203B41FA5}">
                      <a16:colId xmlns:a16="http://schemas.microsoft.com/office/drawing/2014/main" val="1597942872"/>
                    </a:ext>
                  </a:extLst>
                </a:gridCol>
                <a:gridCol w="5126652">
                  <a:extLst>
                    <a:ext uri="{9D8B030D-6E8A-4147-A177-3AD203B41FA5}">
                      <a16:colId xmlns:a16="http://schemas.microsoft.com/office/drawing/2014/main" val="617533714"/>
                    </a:ext>
                  </a:extLst>
                </a:gridCol>
                <a:gridCol w="1498649">
                  <a:extLst>
                    <a:ext uri="{9D8B030D-6E8A-4147-A177-3AD203B41FA5}">
                      <a16:colId xmlns:a16="http://schemas.microsoft.com/office/drawing/2014/main" val="1258295305"/>
                    </a:ext>
                  </a:extLst>
                </a:gridCol>
                <a:gridCol w="1329359">
                  <a:extLst>
                    <a:ext uri="{9D8B030D-6E8A-4147-A177-3AD203B41FA5}">
                      <a16:colId xmlns:a16="http://schemas.microsoft.com/office/drawing/2014/main" val="4057420806"/>
                    </a:ext>
                  </a:extLst>
                </a:gridCol>
                <a:gridCol w="1215914">
                  <a:extLst>
                    <a:ext uri="{9D8B030D-6E8A-4147-A177-3AD203B41FA5}">
                      <a16:colId xmlns:a16="http://schemas.microsoft.com/office/drawing/2014/main" val="747866077"/>
                    </a:ext>
                  </a:extLst>
                </a:gridCol>
              </a:tblGrid>
              <a:tr h="1045064">
                <a:tc>
                  <a:txBody>
                    <a:bodyPr/>
                    <a:lstStyle/>
                    <a:p>
                      <a:pPr marL="0" marR="0" algn="l">
                        <a:lnSpc>
                          <a:spcPct val="105000"/>
                        </a:lnSpc>
                        <a:spcBef>
                          <a:spcPts val="0"/>
                        </a:spcBef>
                        <a:spcAft>
                          <a:spcPts val="0"/>
                        </a:spcAft>
                      </a:pPr>
                      <a:r>
                        <a:rPr lang="en-US" sz="2400" b="1" dirty="0">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l">
                        <a:lnSpc>
                          <a:spcPct val="105000"/>
                        </a:lnSpc>
                        <a:spcBef>
                          <a:spcPts val="0"/>
                        </a:spcBef>
                        <a:spcAft>
                          <a:spcPts val="0"/>
                        </a:spcAft>
                      </a:pPr>
                      <a:r>
                        <a:rPr lang="en-US" sz="2400" b="1" dirty="0">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rPr>
                        <a:t>Scholarship title</a:t>
                      </a:r>
                      <a:endPar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l">
                        <a:lnSpc>
                          <a:spcPct val="105000"/>
                        </a:lnSpc>
                        <a:spcBef>
                          <a:spcPts val="0"/>
                        </a:spcBef>
                        <a:spcAft>
                          <a:spcPts val="0"/>
                        </a:spcAft>
                      </a:pPr>
                      <a:r>
                        <a:rPr lang="en-US" sz="2400" b="1" dirty="0">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rPr>
                        <a:t>Name of educational institution or course provider</a:t>
                      </a:r>
                      <a:endPar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l">
                        <a:lnSpc>
                          <a:spcPct val="105000"/>
                        </a:lnSpc>
                        <a:spcBef>
                          <a:spcPts val="0"/>
                        </a:spcBef>
                        <a:spcAft>
                          <a:spcPts val="0"/>
                        </a:spcAft>
                      </a:pPr>
                      <a:r>
                        <a:rPr lang="en-US" sz="2400" b="1">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rPr>
                        <a:t>Number of recipients</a:t>
                      </a:r>
                      <a:endParaRPr lang="en-US" sz="240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l">
                        <a:lnSpc>
                          <a:spcPct val="105000"/>
                        </a:lnSpc>
                        <a:spcBef>
                          <a:spcPts val="0"/>
                        </a:spcBef>
                        <a:spcAft>
                          <a:spcPts val="0"/>
                        </a:spcAft>
                      </a:pPr>
                      <a:r>
                        <a:rPr lang="en-US" sz="2400" b="1" dirty="0">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rPr>
                        <a:t> </a:t>
                      </a:r>
                    </a:p>
                    <a:p>
                      <a:pPr marL="0" marR="0" algn="l">
                        <a:lnSpc>
                          <a:spcPct val="105000"/>
                        </a:lnSpc>
                        <a:spcBef>
                          <a:spcPts val="0"/>
                        </a:spcBef>
                        <a:spcAft>
                          <a:spcPts val="0"/>
                        </a:spcAft>
                      </a:pPr>
                      <a:r>
                        <a:rPr lang="en-US" sz="2400" b="1" dirty="0">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rPr>
                        <a:t>Cost per recipient</a:t>
                      </a:r>
                      <a:endPar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l">
                        <a:lnSpc>
                          <a:spcPct val="105000"/>
                        </a:lnSpc>
                        <a:spcBef>
                          <a:spcPts val="0"/>
                        </a:spcBef>
                        <a:spcAft>
                          <a:spcPts val="0"/>
                        </a:spcAft>
                      </a:pPr>
                      <a:r>
                        <a:rPr lang="en-US" sz="2400" b="1" dirty="0">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l">
                        <a:lnSpc>
                          <a:spcPct val="105000"/>
                        </a:lnSpc>
                        <a:spcBef>
                          <a:spcPts val="0"/>
                        </a:spcBef>
                        <a:spcAft>
                          <a:spcPts val="0"/>
                        </a:spcAft>
                      </a:pPr>
                      <a:r>
                        <a:rPr lang="en-US" sz="2400" b="1" dirty="0">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rPr>
                        <a:t>Total cost</a:t>
                      </a:r>
                      <a:endPar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67835675"/>
                  </a:ext>
                </a:extLst>
              </a:tr>
              <a:tr h="1731733">
                <a:tc>
                  <a:txBody>
                    <a:bodyPr/>
                    <a:lstStyle/>
                    <a:p>
                      <a:pPr marL="0" marR="0" algn="l">
                        <a:lnSpc>
                          <a:spcPct val="105000"/>
                        </a:lnSpc>
                        <a:spcBef>
                          <a:spcPts val="0"/>
                        </a:spcBef>
                        <a:spcAft>
                          <a:spcPts val="0"/>
                        </a:spcAft>
                      </a:pPr>
                      <a:endParaRPr lang="en-US" sz="2400" dirty="0">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l">
                        <a:lnSpc>
                          <a:spcPct val="105000"/>
                        </a:lnSpc>
                        <a:spcBef>
                          <a:spcPts val="0"/>
                        </a:spcBef>
                        <a:spcAft>
                          <a:spcPts val="0"/>
                        </a:spcAft>
                      </a:pPr>
                      <a:r>
                        <a:rPr lang="en-US" sz="2400" dirty="0">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rPr>
                        <a:t>1. Certified Nursing Assistant (CNA)</a:t>
                      </a:r>
                      <a:endPar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l">
                        <a:lnSpc>
                          <a:spcPct val="105000"/>
                        </a:lnSpc>
                        <a:spcBef>
                          <a:spcPts val="0"/>
                        </a:spcBef>
                        <a:spcAft>
                          <a:spcPts val="0"/>
                        </a:spcAft>
                      </a:pPr>
                      <a:r>
                        <a:rPr lang="en-US" sz="2400" dirty="0">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rPr>
                        <a:t>Anoka-Ramsey Community College, Century College, North Hennepin Community College or other colleges offering CNA</a:t>
                      </a:r>
                      <a:endPar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5000"/>
                        </a:lnSpc>
                        <a:spcBef>
                          <a:spcPts val="0"/>
                        </a:spcBef>
                        <a:spcAft>
                          <a:spcPts val="0"/>
                        </a:spcAft>
                      </a:pPr>
                      <a:endParaRPr lang="en-US" sz="2400" dirty="0">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lnSpc>
                          <a:spcPct val="105000"/>
                        </a:lnSpc>
                        <a:spcBef>
                          <a:spcPts val="0"/>
                        </a:spcBef>
                        <a:spcAft>
                          <a:spcPts val="0"/>
                        </a:spcAft>
                      </a:pPr>
                      <a:endParaRPr lang="en-US" sz="2400" dirty="0">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lnSpc>
                          <a:spcPct val="105000"/>
                        </a:lnSpc>
                        <a:spcBef>
                          <a:spcPts val="0"/>
                        </a:spcBef>
                        <a:spcAft>
                          <a:spcPts val="0"/>
                        </a:spcAft>
                      </a:pPr>
                      <a:endParaRPr lang="en-US" sz="2400" dirty="0">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lnSpc>
                          <a:spcPct val="105000"/>
                        </a:lnSpc>
                        <a:spcBef>
                          <a:spcPts val="0"/>
                        </a:spcBef>
                        <a:spcAft>
                          <a:spcPts val="0"/>
                        </a:spcAft>
                      </a:pPr>
                      <a:r>
                        <a:rPr lang="en-US" sz="2400" dirty="0">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rPr>
                        <a:t>14</a:t>
                      </a:r>
                      <a:endPar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05000"/>
                        </a:lnSpc>
                        <a:spcBef>
                          <a:spcPts val="0"/>
                        </a:spcBef>
                        <a:spcAft>
                          <a:spcPts val="0"/>
                        </a:spcAft>
                      </a:pPr>
                      <a:endParaRPr lang="en-US" sz="2400" dirty="0">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r">
                        <a:lnSpc>
                          <a:spcPct val="105000"/>
                        </a:lnSpc>
                        <a:spcBef>
                          <a:spcPts val="0"/>
                        </a:spcBef>
                        <a:spcAft>
                          <a:spcPts val="0"/>
                        </a:spcAft>
                      </a:pPr>
                      <a:endParaRPr lang="en-US" sz="2400" dirty="0">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r">
                        <a:lnSpc>
                          <a:spcPct val="105000"/>
                        </a:lnSpc>
                        <a:spcBef>
                          <a:spcPts val="0"/>
                        </a:spcBef>
                        <a:spcAft>
                          <a:spcPts val="0"/>
                        </a:spcAft>
                      </a:pPr>
                      <a:endParaRPr lang="en-US" sz="2400" dirty="0">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r">
                        <a:lnSpc>
                          <a:spcPct val="105000"/>
                        </a:lnSpc>
                        <a:spcBef>
                          <a:spcPts val="0"/>
                        </a:spcBef>
                        <a:spcAft>
                          <a:spcPts val="0"/>
                        </a:spcAft>
                      </a:pPr>
                      <a:r>
                        <a:rPr lang="en-US" sz="2400" dirty="0">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rPr>
                        <a:t>$2,500</a:t>
                      </a:r>
                      <a:endPar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05000"/>
                        </a:lnSpc>
                        <a:spcBef>
                          <a:spcPts val="0"/>
                        </a:spcBef>
                        <a:spcAft>
                          <a:spcPts val="0"/>
                        </a:spcAft>
                      </a:pPr>
                      <a:endParaRPr lang="en-US" sz="2400" dirty="0">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r">
                        <a:lnSpc>
                          <a:spcPct val="105000"/>
                        </a:lnSpc>
                        <a:spcBef>
                          <a:spcPts val="0"/>
                        </a:spcBef>
                        <a:spcAft>
                          <a:spcPts val="0"/>
                        </a:spcAft>
                      </a:pPr>
                      <a:endParaRPr lang="en-US" sz="2400" dirty="0">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r">
                        <a:lnSpc>
                          <a:spcPct val="105000"/>
                        </a:lnSpc>
                        <a:spcBef>
                          <a:spcPts val="0"/>
                        </a:spcBef>
                        <a:spcAft>
                          <a:spcPts val="0"/>
                        </a:spcAft>
                      </a:pPr>
                      <a:endParaRPr lang="en-US" sz="2400" dirty="0">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r">
                        <a:lnSpc>
                          <a:spcPct val="105000"/>
                        </a:lnSpc>
                        <a:spcBef>
                          <a:spcPts val="0"/>
                        </a:spcBef>
                        <a:spcAft>
                          <a:spcPts val="0"/>
                        </a:spcAft>
                      </a:pPr>
                      <a:r>
                        <a:rPr lang="en-US" sz="2400" dirty="0">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rPr>
                        <a:t>$35,000</a:t>
                      </a:r>
                      <a:endPar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61321658"/>
                  </a:ext>
                </a:extLst>
              </a:tr>
              <a:tr h="1515098">
                <a:tc>
                  <a:txBody>
                    <a:bodyPr/>
                    <a:lstStyle/>
                    <a:p>
                      <a:pPr marL="0" marR="0" algn="l">
                        <a:lnSpc>
                          <a:spcPct val="105000"/>
                        </a:lnSpc>
                        <a:spcBef>
                          <a:spcPts val="0"/>
                        </a:spcBef>
                        <a:spcAft>
                          <a:spcPts val="0"/>
                        </a:spcAft>
                      </a:pPr>
                      <a:endParaRPr lang="en-US" sz="2400" dirty="0">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l">
                        <a:lnSpc>
                          <a:spcPct val="105000"/>
                        </a:lnSpc>
                        <a:spcBef>
                          <a:spcPts val="0"/>
                        </a:spcBef>
                        <a:spcAft>
                          <a:spcPts val="0"/>
                        </a:spcAft>
                      </a:pPr>
                      <a:r>
                        <a:rPr lang="en-US" sz="2400" dirty="0">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rPr>
                        <a:t>2. License Practical Nurse (LPN)</a:t>
                      </a:r>
                      <a:endPar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l">
                        <a:lnSpc>
                          <a:spcPct val="105000"/>
                        </a:lnSpc>
                        <a:spcBef>
                          <a:spcPts val="0"/>
                        </a:spcBef>
                        <a:spcAft>
                          <a:spcPts val="0"/>
                        </a:spcAft>
                      </a:pPr>
                      <a:r>
                        <a:rPr lang="en-US" sz="2400">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rPr>
                        <a:t>Anoka-Ramsey Community College, Century College, North Hennepin Community College or other colleges offering LPN</a:t>
                      </a:r>
                      <a:endParaRPr lang="en-US" sz="240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5000"/>
                        </a:lnSpc>
                        <a:spcBef>
                          <a:spcPts val="0"/>
                        </a:spcBef>
                        <a:spcAft>
                          <a:spcPts val="0"/>
                        </a:spcAft>
                      </a:pPr>
                      <a:endParaRPr lang="en-US" sz="2400" dirty="0">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lnSpc>
                          <a:spcPct val="105000"/>
                        </a:lnSpc>
                        <a:spcBef>
                          <a:spcPts val="0"/>
                        </a:spcBef>
                        <a:spcAft>
                          <a:spcPts val="0"/>
                        </a:spcAft>
                      </a:pPr>
                      <a:endParaRPr lang="en-US" sz="2400" dirty="0">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lnSpc>
                          <a:spcPct val="105000"/>
                        </a:lnSpc>
                        <a:spcBef>
                          <a:spcPts val="0"/>
                        </a:spcBef>
                        <a:spcAft>
                          <a:spcPts val="0"/>
                        </a:spcAft>
                      </a:pPr>
                      <a:r>
                        <a:rPr lang="en-US" sz="2400" dirty="0">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rPr>
                        <a:t>10</a:t>
                      </a:r>
                      <a:endPar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05000"/>
                        </a:lnSpc>
                        <a:spcBef>
                          <a:spcPts val="0"/>
                        </a:spcBef>
                        <a:spcAft>
                          <a:spcPts val="0"/>
                        </a:spcAft>
                      </a:pPr>
                      <a:endParaRPr lang="en-US" sz="2400" dirty="0">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r">
                        <a:lnSpc>
                          <a:spcPct val="105000"/>
                        </a:lnSpc>
                        <a:spcBef>
                          <a:spcPts val="0"/>
                        </a:spcBef>
                        <a:spcAft>
                          <a:spcPts val="0"/>
                        </a:spcAft>
                      </a:pPr>
                      <a:endParaRPr lang="en-US" sz="2400" dirty="0">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r">
                        <a:lnSpc>
                          <a:spcPct val="105000"/>
                        </a:lnSpc>
                        <a:spcBef>
                          <a:spcPts val="0"/>
                        </a:spcBef>
                        <a:spcAft>
                          <a:spcPts val="0"/>
                        </a:spcAft>
                      </a:pPr>
                      <a:r>
                        <a:rPr lang="en-US" sz="2400" dirty="0">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rPr>
                        <a:t>$3,500</a:t>
                      </a:r>
                      <a:endPar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05000"/>
                        </a:lnSpc>
                        <a:spcBef>
                          <a:spcPts val="0"/>
                        </a:spcBef>
                        <a:spcAft>
                          <a:spcPts val="0"/>
                        </a:spcAft>
                      </a:pPr>
                      <a:endParaRPr lang="en-US" sz="2400" dirty="0">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r">
                        <a:lnSpc>
                          <a:spcPct val="105000"/>
                        </a:lnSpc>
                        <a:spcBef>
                          <a:spcPts val="0"/>
                        </a:spcBef>
                        <a:spcAft>
                          <a:spcPts val="0"/>
                        </a:spcAft>
                      </a:pPr>
                      <a:endParaRPr lang="en-US" sz="2400" dirty="0">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r">
                        <a:lnSpc>
                          <a:spcPct val="105000"/>
                        </a:lnSpc>
                        <a:spcBef>
                          <a:spcPts val="0"/>
                        </a:spcBef>
                        <a:spcAft>
                          <a:spcPts val="0"/>
                        </a:spcAft>
                      </a:pPr>
                      <a:r>
                        <a:rPr lang="en-US" sz="2400" dirty="0">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rPr>
                        <a:t>$35,000</a:t>
                      </a:r>
                      <a:endPar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19928787"/>
                  </a:ext>
                </a:extLst>
              </a:tr>
              <a:tr h="541761">
                <a:tc>
                  <a:txBody>
                    <a:bodyPr/>
                    <a:lstStyle/>
                    <a:p>
                      <a:pPr marL="0" marR="0" algn="just">
                        <a:lnSpc>
                          <a:spcPct val="105000"/>
                        </a:lnSpc>
                        <a:spcBef>
                          <a:spcPts val="0"/>
                        </a:spcBef>
                        <a:spcAft>
                          <a:spcPts val="0"/>
                        </a:spcAft>
                      </a:pPr>
                      <a:r>
                        <a:rPr lang="en-US" sz="2400" b="1" dirty="0">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05000"/>
                        </a:lnSpc>
                        <a:spcBef>
                          <a:spcPts val="0"/>
                        </a:spcBef>
                        <a:spcAft>
                          <a:spcPts val="0"/>
                        </a:spcAft>
                      </a:pPr>
                      <a:r>
                        <a:rPr lang="en-US" sz="2400" b="1" dirty="0">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rPr>
                        <a:t>TOTALS:</a:t>
                      </a:r>
                      <a:endPar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5000"/>
                        </a:lnSpc>
                        <a:spcBef>
                          <a:spcPts val="0"/>
                        </a:spcBef>
                        <a:spcAft>
                          <a:spcPts val="0"/>
                        </a:spcAft>
                      </a:pPr>
                      <a:r>
                        <a:rPr lang="en-US" sz="2400" b="1" dirty="0">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rPr>
                        <a:t> 24</a:t>
                      </a:r>
                      <a:endPar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05000"/>
                        </a:lnSpc>
                        <a:spcBef>
                          <a:spcPts val="0"/>
                        </a:spcBef>
                        <a:spcAft>
                          <a:spcPts val="0"/>
                        </a:spcAft>
                      </a:pPr>
                      <a:r>
                        <a:rPr lang="en-US" sz="2400" b="1" dirty="0">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rPr>
                        <a:t> N/A</a:t>
                      </a:r>
                      <a:endPar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05000"/>
                        </a:lnSpc>
                        <a:spcBef>
                          <a:spcPts val="0"/>
                        </a:spcBef>
                        <a:spcAft>
                          <a:spcPts val="0"/>
                        </a:spcAft>
                      </a:pPr>
                      <a:r>
                        <a:rPr lang="en-US" sz="2400" b="1" dirty="0">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rPr>
                        <a:t> $70,000</a:t>
                      </a:r>
                      <a:endPar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47213081"/>
                  </a:ext>
                </a:extLst>
              </a:tr>
            </a:tbl>
          </a:graphicData>
        </a:graphic>
      </p:graphicFrame>
      <p:sp>
        <p:nvSpPr>
          <p:cNvPr id="4" name="Date Placeholder 3"/>
          <p:cNvSpPr>
            <a:spLocks noGrp="1"/>
          </p:cNvSpPr>
          <p:nvPr>
            <p:ph type="dt" sz="half" idx="11"/>
          </p:nvPr>
        </p:nvSpPr>
        <p:spPr/>
        <p:txBody>
          <a:bodyPr/>
          <a:lstStyle/>
          <a:p>
            <a:fld id="{66C283A4-7960-4BFD-B3A5-A2CC5BB2A473}" type="datetime1">
              <a:rPr lang="en-US" smtClean="0"/>
              <a:t>10/2/2018</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22</a:t>
            </a:fld>
            <a:endParaRPr lang="en-US" dirty="0"/>
          </a:p>
        </p:txBody>
      </p:sp>
    </p:spTree>
    <p:extLst>
      <p:ext uri="{BB962C8B-B14F-4D97-AF65-F5344CB8AC3E}">
        <p14:creationId xmlns:p14="http://schemas.microsoft.com/office/powerpoint/2010/main" val="26950011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solidFill>
                  <a:srgbClr val="C00000"/>
                </a:solidFill>
              </a:rPr>
              <a:t>Example 2:  FORM 7B – EMPLOYEE TUITION BUDGET EXPLANATION</a:t>
            </a:r>
          </a:p>
        </p:txBody>
      </p:sp>
      <p:sp>
        <p:nvSpPr>
          <p:cNvPr id="3" name="Content Placeholder 2"/>
          <p:cNvSpPr>
            <a:spLocks noGrp="1"/>
          </p:cNvSpPr>
          <p:nvPr>
            <p:ph sz="quarter" idx="10"/>
          </p:nvPr>
        </p:nvSpPr>
        <p:spPr>
          <a:xfrm>
            <a:off x="539578" y="1546099"/>
            <a:ext cx="11112843" cy="4902650"/>
          </a:xfrm>
        </p:spPr>
        <p:txBody>
          <a:bodyPr>
            <a:normAutofit fontScale="92500" lnSpcReduction="10000"/>
          </a:bodyPr>
          <a:lstStyle/>
          <a:p>
            <a:pPr marL="0" indent="0">
              <a:buNone/>
            </a:pPr>
            <a:r>
              <a:rPr lang="en-US" dirty="0">
                <a:solidFill>
                  <a:srgbClr val="C00000"/>
                </a:solidFill>
              </a:rPr>
              <a:t>1. Certified Nursing Assistant (CNA)</a:t>
            </a:r>
          </a:p>
          <a:p>
            <a:pPr marL="0" indent="0">
              <a:buNone/>
            </a:pPr>
            <a:r>
              <a:rPr lang="en-US" dirty="0">
                <a:solidFill>
                  <a:srgbClr val="C00000"/>
                </a:solidFill>
              </a:rPr>
              <a:t>14 employees will each be awarded a scholarship in the amount of $2,500 to assist them in obtaining their CNA credentials at Anoka-Ramsey Community College, Century College, North Hennepin Community College or any other college of their choice that is offering CNA classes.  It is expected that at least $1,500 will go toward tuition cost, and the rest will be for textbooks and school fees.  </a:t>
            </a:r>
          </a:p>
          <a:p>
            <a:pPr marL="0" indent="0">
              <a:buNone/>
            </a:pPr>
            <a:r>
              <a:rPr lang="en-US" dirty="0">
                <a:solidFill>
                  <a:srgbClr val="C00000"/>
                </a:solidFill>
              </a:rPr>
              <a:t>2. License Practical Nurse (LPN)	</a:t>
            </a:r>
          </a:p>
          <a:p>
            <a:pPr marL="0" indent="0">
              <a:buNone/>
            </a:pPr>
            <a:r>
              <a:rPr lang="en-US" dirty="0">
                <a:solidFill>
                  <a:srgbClr val="C00000"/>
                </a:solidFill>
              </a:rPr>
              <a:t>10 employees will each be awarded a scholarship in the amount of $3,500 to assist them in obtaining their LPN credentials at Anoka-Ramsey Community College, Century College, North Hennepin Community College or any other college of their choice that is offering an LPN degree.  It is expected that at least $2,500 will go toward tuition cost, and the rest will be for textbooks and fees. </a:t>
            </a:r>
          </a:p>
          <a:p>
            <a:pPr marL="0" indent="0">
              <a:buNone/>
            </a:pPr>
            <a:endParaRPr lang="en-US" dirty="0"/>
          </a:p>
        </p:txBody>
      </p:sp>
      <p:sp>
        <p:nvSpPr>
          <p:cNvPr id="4" name="Date Placeholder 3"/>
          <p:cNvSpPr>
            <a:spLocks noGrp="1"/>
          </p:cNvSpPr>
          <p:nvPr>
            <p:ph type="dt" sz="half" idx="11"/>
          </p:nvPr>
        </p:nvSpPr>
        <p:spPr/>
        <p:txBody>
          <a:bodyPr/>
          <a:lstStyle/>
          <a:p>
            <a:fld id="{66C283A4-7960-4BFD-B3A5-A2CC5BB2A473}" type="datetime1">
              <a:rPr lang="en-US" smtClean="0"/>
              <a:t>10/2/2018</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23</a:t>
            </a:fld>
            <a:endParaRPr lang="en-US" dirty="0"/>
          </a:p>
        </p:txBody>
      </p:sp>
    </p:spTree>
    <p:extLst>
      <p:ext uri="{BB962C8B-B14F-4D97-AF65-F5344CB8AC3E}">
        <p14:creationId xmlns:p14="http://schemas.microsoft.com/office/powerpoint/2010/main" val="35036123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8831" y="152400"/>
            <a:ext cx="11134969" cy="914400"/>
          </a:xfrm>
        </p:spPr>
        <p:txBody>
          <a:bodyPr>
            <a:normAutofit/>
          </a:bodyPr>
          <a:lstStyle/>
          <a:p>
            <a:pPr algn="ctr"/>
            <a:r>
              <a:rPr lang="en-US" b="1" dirty="0"/>
              <a:t>The most important thing you should do is…</a:t>
            </a:r>
          </a:p>
        </p:txBody>
      </p:sp>
      <p:sp>
        <p:nvSpPr>
          <p:cNvPr id="3" name="Content Placeholder 2"/>
          <p:cNvSpPr>
            <a:spLocks noGrp="1"/>
          </p:cNvSpPr>
          <p:nvPr>
            <p:ph sz="quarter" idx="10"/>
          </p:nvPr>
        </p:nvSpPr>
        <p:spPr/>
        <p:txBody>
          <a:bodyPr/>
          <a:lstStyle/>
          <a:p>
            <a:pPr marL="0" indent="0">
              <a:buNone/>
            </a:pPr>
            <a:r>
              <a:rPr lang="en-US" sz="4000" dirty="0"/>
              <a:t>Read the RFP document and the instruction on each page carefully and follow the instructions.  </a:t>
            </a:r>
          </a:p>
          <a:p>
            <a:pPr marL="0" indent="0">
              <a:buNone/>
            </a:pPr>
            <a:r>
              <a:rPr lang="en-US" dirty="0"/>
              <a:t> </a:t>
            </a:r>
          </a:p>
          <a:p>
            <a:pPr marL="0" indent="0">
              <a:buNone/>
            </a:pPr>
            <a:r>
              <a:rPr lang="en-US" dirty="0"/>
              <a:t>- </a:t>
            </a:r>
            <a:r>
              <a:rPr lang="en-US" sz="2800" dirty="0"/>
              <a:t>provide the information requested, all forms must be complete, make sure all the materials and forms required on the checklist are included, make the right number of copies, follow the mailing instruction, use the correct address, mail the application by the deadline, etc.  </a:t>
            </a:r>
          </a:p>
          <a:p>
            <a:pPr marL="0" indent="0">
              <a:buNone/>
            </a:pPr>
            <a:endParaRPr lang="en-US" dirty="0"/>
          </a:p>
        </p:txBody>
      </p:sp>
      <p:sp>
        <p:nvSpPr>
          <p:cNvPr id="4" name="Date Placeholder 3"/>
          <p:cNvSpPr>
            <a:spLocks noGrp="1"/>
          </p:cNvSpPr>
          <p:nvPr>
            <p:ph type="dt" sz="half" idx="11"/>
          </p:nvPr>
        </p:nvSpPr>
        <p:spPr/>
        <p:txBody>
          <a:bodyPr/>
          <a:lstStyle/>
          <a:p>
            <a:fld id="{66C283A4-7960-4BFD-B3A5-A2CC5BB2A473}" type="datetime1">
              <a:rPr lang="en-US" smtClean="0"/>
              <a:t>10/2/2018</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24</a:t>
            </a:fld>
            <a:endParaRPr lang="en-US" dirty="0"/>
          </a:p>
        </p:txBody>
      </p:sp>
    </p:spTree>
    <p:extLst>
      <p:ext uri="{BB962C8B-B14F-4D97-AF65-F5344CB8AC3E}">
        <p14:creationId xmlns:p14="http://schemas.microsoft.com/office/powerpoint/2010/main" val="10538532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838200" y="2212733"/>
            <a:ext cx="10515600" cy="1472163"/>
          </a:xfrm>
        </p:spPr>
        <p:txBody>
          <a:bodyPr/>
          <a:lstStyle/>
          <a:p>
            <a:r>
              <a:rPr lang="en-US" dirty="0"/>
              <a:t>Thank you!</a:t>
            </a:r>
          </a:p>
        </p:txBody>
      </p:sp>
      <p:sp>
        <p:nvSpPr>
          <p:cNvPr id="8" name="Text Placeholder 7"/>
          <p:cNvSpPr>
            <a:spLocks noGrp="1"/>
          </p:cNvSpPr>
          <p:nvPr>
            <p:ph type="body" sz="quarter" idx="13"/>
          </p:nvPr>
        </p:nvSpPr>
        <p:spPr>
          <a:xfrm>
            <a:off x="838200" y="3684897"/>
            <a:ext cx="10515600" cy="2517600"/>
          </a:xfrm>
        </p:spPr>
        <p:txBody>
          <a:bodyPr/>
          <a:lstStyle/>
          <a:p>
            <a:r>
              <a:rPr lang="en-US" sz="2700" b="1" dirty="0"/>
              <a:t>Please direct your questions to Lina Jau</a:t>
            </a:r>
          </a:p>
          <a:p>
            <a:r>
              <a:rPr lang="en-US" sz="2200" i="1" dirty="0"/>
              <a:t>lina.jau@state.mn.us</a:t>
            </a:r>
          </a:p>
          <a:p>
            <a:r>
              <a:rPr lang="en-US" sz="2200" dirty="0"/>
              <a:t>651-201-3809</a:t>
            </a:r>
          </a:p>
        </p:txBody>
      </p:sp>
      <p:sp>
        <p:nvSpPr>
          <p:cNvPr id="4" name="Date Placeholder 3"/>
          <p:cNvSpPr>
            <a:spLocks noGrp="1"/>
          </p:cNvSpPr>
          <p:nvPr>
            <p:ph type="dt" sz="half" idx="10"/>
          </p:nvPr>
        </p:nvSpPr>
        <p:spPr/>
        <p:txBody>
          <a:bodyPr/>
          <a:lstStyle/>
          <a:p>
            <a:fld id="{D094F804-653A-41F1-A565-1098D9DEB37A}" type="datetime1">
              <a:rPr lang="en-US" smtClean="0"/>
              <a:t>10/2/2018</a:t>
            </a:fld>
            <a:endParaRPr lang="en-US" dirty="0"/>
          </a:p>
        </p:txBody>
      </p:sp>
      <p:sp>
        <p:nvSpPr>
          <p:cNvPr id="6" name="Slide Number Placeholder 5"/>
          <p:cNvSpPr>
            <a:spLocks noGrp="1"/>
          </p:cNvSpPr>
          <p:nvPr>
            <p:ph type="sldNum" sz="quarter" idx="11"/>
          </p:nvPr>
        </p:nvSpPr>
        <p:spPr/>
        <p:txBody>
          <a:bodyPr/>
          <a:lstStyle/>
          <a:p>
            <a:fld id="{48F63A3B-78C7-47BE-AE5E-E10140E04643}" type="slidenum">
              <a:rPr lang="en-US" smtClean="0"/>
              <a:pPr/>
              <a:t>25</a:t>
            </a:fld>
            <a:endParaRPr lang="en-US" dirty="0"/>
          </a:p>
        </p:txBody>
      </p:sp>
    </p:spTree>
    <p:extLst>
      <p:ext uri="{BB962C8B-B14F-4D97-AF65-F5344CB8AC3E}">
        <p14:creationId xmlns:p14="http://schemas.microsoft.com/office/powerpoint/2010/main" val="13617310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u="sng" dirty="0"/>
              <a:t>AGENDA</a:t>
            </a:r>
          </a:p>
        </p:txBody>
      </p:sp>
      <p:sp>
        <p:nvSpPr>
          <p:cNvPr id="3" name="Content Placeholder 2"/>
          <p:cNvSpPr>
            <a:spLocks noGrp="1"/>
          </p:cNvSpPr>
          <p:nvPr>
            <p:ph sz="quarter" idx="10"/>
          </p:nvPr>
        </p:nvSpPr>
        <p:spPr>
          <a:xfrm>
            <a:off x="351692" y="1469292"/>
            <a:ext cx="10886831" cy="4970585"/>
          </a:xfrm>
        </p:spPr>
        <p:txBody>
          <a:bodyPr>
            <a:normAutofit fontScale="55000" lnSpcReduction="20000"/>
          </a:bodyPr>
          <a:lstStyle/>
          <a:p>
            <a:pPr marL="0" indent="0">
              <a:buNone/>
            </a:pPr>
            <a:r>
              <a:rPr lang="en-US" sz="5000" dirty="0"/>
              <a:t>1. Some general information </a:t>
            </a:r>
          </a:p>
          <a:p>
            <a:pPr marL="0" indent="0">
              <a:buNone/>
            </a:pPr>
            <a:r>
              <a:rPr lang="en-US" sz="5000" dirty="0"/>
              <a:t>2. Who/what are the eligible…</a:t>
            </a:r>
          </a:p>
          <a:p>
            <a:pPr lvl="1"/>
            <a:r>
              <a:rPr lang="en-US" sz="4600" dirty="0"/>
              <a:t>grant applicants?</a:t>
            </a:r>
          </a:p>
          <a:p>
            <a:pPr lvl="1"/>
            <a:r>
              <a:rPr lang="en-US" sz="4600" dirty="0"/>
              <a:t>scholarship recipients?</a:t>
            </a:r>
          </a:p>
          <a:p>
            <a:pPr lvl="1"/>
            <a:r>
              <a:rPr lang="en-US" sz="4600" dirty="0"/>
              <a:t>types of education?</a:t>
            </a:r>
          </a:p>
          <a:p>
            <a:pPr lvl="1"/>
            <a:r>
              <a:rPr lang="en-US" sz="4600" dirty="0"/>
              <a:t>education costs?</a:t>
            </a:r>
          </a:p>
          <a:p>
            <a:pPr marL="0" indent="0">
              <a:buNone/>
            </a:pPr>
            <a:r>
              <a:rPr lang="en-US" sz="5000" dirty="0"/>
              <a:t>3. Criteria for funding – how applicants selected for grant awards</a:t>
            </a:r>
          </a:p>
          <a:p>
            <a:pPr marL="0" indent="0">
              <a:buNone/>
            </a:pPr>
            <a:r>
              <a:rPr lang="en-US" sz="5000" dirty="0"/>
              <a:t>4. Budget examples</a:t>
            </a:r>
          </a:p>
          <a:p>
            <a:pPr marL="0" indent="0">
              <a:buNone/>
            </a:pPr>
            <a:r>
              <a:rPr lang="en-US" sz="5000" dirty="0"/>
              <a:t>5. Questions &amp;  Answers</a:t>
            </a:r>
          </a:p>
          <a:p>
            <a:endParaRPr lang="en-US" sz="5000" dirty="0"/>
          </a:p>
          <a:p>
            <a:pPr marL="457200" indent="-457200">
              <a:buAutoNum type="arabicPeriod"/>
            </a:pPr>
            <a:endParaRPr lang="en-US" sz="4400" dirty="0"/>
          </a:p>
        </p:txBody>
      </p:sp>
      <p:sp>
        <p:nvSpPr>
          <p:cNvPr id="4" name="Date Placeholder 3"/>
          <p:cNvSpPr>
            <a:spLocks noGrp="1"/>
          </p:cNvSpPr>
          <p:nvPr>
            <p:ph type="dt" sz="half" idx="11"/>
          </p:nvPr>
        </p:nvSpPr>
        <p:spPr/>
        <p:txBody>
          <a:bodyPr/>
          <a:lstStyle/>
          <a:p>
            <a:fld id="{66C283A4-7960-4BFD-B3A5-A2CC5BB2A473}" type="datetime1">
              <a:rPr lang="en-US" smtClean="0"/>
              <a:t>10/2/2018</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3</a:t>
            </a:fld>
            <a:endParaRPr lang="en-US" dirty="0"/>
          </a:p>
        </p:txBody>
      </p:sp>
    </p:spTree>
    <p:extLst>
      <p:ext uri="{BB962C8B-B14F-4D97-AF65-F5344CB8AC3E}">
        <p14:creationId xmlns:p14="http://schemas.microsoft.com/office/powerpoint/2010/main" val="1625454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Link to download the request for proposals (RFP)</a:t>
            </a:r>
          </a:p>
        </p:txBody>
      </p:sp>
      <p:sp>
        <p:nvSpPr>
          <p:cNvPr id="3" name="Content Placeholder 2"/>
          <p:cNvSpPr>
            <a:spLocks noGrp="1"/>
          </p:cNvSpPr>
          <p:nvPr>
            <p:ph sz="quarter" idx="10"/>
          </p:nvPr>
        </p:nvSpPr>
        <p:spPr>
          <a:xfrm>
            <a:off x="409574" y="1366345"/>
            <a:ext cx="11401425" cy="4672505"/>
          </a:xfrm>
        </p:spPr>
        <p:txBody>
          <a:bodyPr>
            <a:noAutofit/>
          </a:bodyPr>
          <a:lstStyle/>
          <a:p>
            <a:pPr marL="0" indent="0">
              <a:buNone/>
            </a:pPr>
            <a:r>
              <a:rPr lang="en-US" sz="2800" dirty="0"/>
              <a:t>The RFP/grant application document can be downloaded from this link – </a:t>
            </a:r>
          </a:p>
          <a:p>
            <a:pPr marL="0" indent="0">
              <a:buNone/>
            </a:pPr>
            <a:r>
              <a:rPr lang="en-US" sz="2800" dirty="0">
                <a:hlinkClick r:id="rId2"/>
              </a:rPr>
              <a:t>http://www.health.state.mn.us/divs/orhpc/funding/grants/pdf/2019hcbs.pdf</a:t>
            </a:r>
            <a:endParaRPr lang="en-US" sz="2800" dirty="0"/>
          </a:p>
          <a:p>
            <a:pPr marL="0" indent="0">
              <a:buNone/>
            </a:pPr>
            <a:endParaRPr lang="en-US" sz="2800" dirty="0"/>
          </a:p>
          <a:p>
            <a:pPr marL="0" indent="0">
              <a:buNone/>
            </a:pPr>
            <a:r>
              <a:rPr lang="en-US" sz="2800" dirty="0"/>
              <a:t>Additional information such as past grantees and the number of previous awards can be found on Office of Rural Health website – </a:t>
            </a:r>
          </a:p>
          <a:p>
            <a:pPr marL="0" indent="0">
              <a:buNone/>
            </a:pPr>
            <a:r>
              <a:rPr lang="en-US" sz="2800" dirty="0">
                <a:hlinkClick r:id="rId3"/>
              </a:rPr>
              <a:t>http://www.health.state.mn.us/divs/orhpc/funding/index.html</a:t>
            </a:r>
            <a:endParaRPr lang="en-US" sz="2800" dirty="0"/>
          </a:p>
          <a:p>
            <a:pPr marL="0" indent="0">
              <a:buNone/>
            </a:pPr>
            <a:r>
              <a:rPr lang="en-US" sz="2800" dirty="0"/>
              <a:t>When you get to the page, click on the HCBS Employee Scholarship Grant Program.  </a:t>
            </a:r>
          </a:p>
        </p:txBody>
      </p:sp>
      <p:sp>
        <p:nvSpPr>
          <p:cNvPr id="4" name="Date Placeholder 3"/>
          <p:cNvSpPr>
            <a:spLocks noGrp="1"/>
          </p:cNvSpPr>
          <p:nvPr>
            <p:ph type="dt" sz="half" idx="11"/>
          </p:nvPr>
        </p:nvSpPr>
        <p:spPr/>
        <p:txBody>
          <a:bodyPr/>
          <a:lstStyle/>
          <a:p>
            <a:fld id="{66C283A4-7960-4BFD-B3A5-A2CC5BB2A473}" type="datetime1">
              <a:rPr lang="en-US" smtClean="0"/>
              <a:t>10/2/2018</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4</a:t>
            </a:fld>
            <a:endParaRPr lang="en-US" dirty="0"/>
          </a:p>
        </p:txBody>
      </p:sp>
    </p:spTree>
    <p:extLst>
      <p:ext uri="{BB962C8B-B14F-4D97-AF65-F5344CB8AC3E}">
        <p14:creationId xmlns:p14="http://schemas.microsoft.com/office/powerpoint/2010/main" val="36945371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Amount of funding available and grant requests limits</a:t>
            </a:r>
          </a:p>
        </p:txBody>
      </p:sp>
      <p:sp>
        <p:nvSpPr>
          <p:cNvPr id="3" name="Content Placeholder 2"/>
          <p:cNvSpPr>
            <a:spLocks noGrp="1"/>
          </p:cNvSpPr>
          <p:nvPr>
            <p:ph sz="quarter" idx="10"/>
          </p:nvPr>
        </p:nvSpPr>
        <p:spPr>
          <a:xfrm>
            <a:off x="666750" y="1066800"/>
            <a:ext cx="10896600" cy="5429249"/>
          </a:xfrm>
        </p:spPr>
        <p:txBody>
          <a:bodyPr>
            <a:normAutofit/>
          </a:bodyPr>
          <a:lstStyle/>
          <a:p>
            <a:pPr marL="0" indent="0">
              <a:buNone/>
            </a:pPr>
            <a:r>
              <a:rPr lang="en-US" dirty="0"/>
              <a:t>Total amount of grant funds available:  $1.45M</a:t>
            </a:r>
          </a:p>
          <a:p>
            <a:pPr marL="0" indent="0">
              <a:buNone/>
            </a:pPr>
            <a:r>
              <a:rPr lang="en-US" dirty="0"/>
              <a:t>Expected number of grant awards this year:  30</a:t>
            </a:r>
          </a:p>
          <a:p>
            <a:r>
              <a:rPr lang="en-US" dirty="0"/>
              <a:t>If your organization has more than 200 eligible employees, you may request up to $90,000 for the 2-year grant cycle.</a:t>
            </a:r>
          </a:p>
          <a:p>
            <a:r>
              <a:rPr lang="en-US" dirty="0"/>
              <a:t>If you have less than 200 eligible employees, you may request no more than $70,000.  </a:t>
            </a:r>
          </a:p>
          <a:p>
            <a:r>
              <a:rPr lang="en-US" dirty="0"/>
              <a:t>Minimum award amount is $20,000.</a:t>
            </a:r>
          </a:p>
          <a:p>
            <a:pPr marL="0" indent="0">
              <a:buNone/>
            </a:pPr>
            <a:r>
              <a:rPr lang="en-US" sz="2000" i="1" dirty="0"/>
              <a:t>Because this is a competitive RFP, the amount that you will get awarded, if at all, will depend on a number of factors such as the competition and the quality of the grant applications received. More on how grants are selected can be found on Pages 3 and 4 of the RFP.</a:t>
            </a:r>
          </a:p>
        </p:txBody>
      </p:sp>
      <p:sp>
        <p:nvSpPr>
          <p:cNvPr id="4" name="Date Placeholder 3"/>
          <p:cNvSpPr>
            <a:spLocks noGrp="1"/>
          </p:cNvSpPr>
          <p:nvPr>
            <p:ph type="dt" sz="half" idx="11"/>
          </p:nvPr>
        </p:nvSpPr>
        <p:spPr/>
        <p:txBody>
          <a:bodyPr/>
          <a:lstStyle/>
          <a:p>
            <a:fld id="{66C283A4-7960-4BFD-B3A5-A2CC5BB2A473}" type="datetime1">
              <a:rPr lang="en-US" smtClean="0"/>
              <a:t>10/2/2018</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5</a:t>
            </a:fld>
            <a:endParaRPr lang="en-US" dirty="0"/>
          </a:p>
        </p:txBody>
      </p:sp>
    </p:spTree>
    <p:extLst>
      <p:ext uri="{BB962C8B-B14F-4D97-AF65-F5344CB8AC3E}">
        <p14:creationId xmlns:p14="http://schemas.microsoft.com/office/powerpoint/2010/main" val="33542439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5723" y="152400"/>
            <a:ext cx="11676185" cy="914400"/>
          </a:xfrm>
        </p:spPr>
        <p:txBody>
          <a:bodyPr>
            <a:normAutofit fontScale="90000"/>
          </a:bodyPr>
          <a:lstStyle/>
          <a:p>
            <a:pPr algn="ctr"/>
            <a:br>
              <a:rPr lang="en-US" dirty="0"/>
            </a:br>
            <a:r>
              <a:rPr lang="en-US" sz="4000" b="1" dirty="0"/>
              <a:t>Is your organization or business eligible to apply for a grant?</a:t>
            </a:r>
            <a:br>
              <a:rPr lang="en-US" b="1" dirty="0"/>
            </a:br>
            <a:endParaRPr lang="en-US" b="1" dirty="0"/>
          </a:p>
        </p:txBody>
      </p:sp>
      <p:sp>
        <p:nvSpPr>
          <p:cNvPr id="3" name="Content Placeholder 2"/>
          <p:cNvSpPr>
            <a:spLocks noGrp="1"/>
          </p:cNvSpPr>
          <p:nvPr>
            <p:ph sz="quarter" idx="10"/>
          </p:nvPr>
        </p:nvSpPr>
        <p:spPr>
          <a:xfrm>
            <a:off x="539262" y="1234831"/>
            <a:ext cx="11168184" cy="5121519"/>
          </a:xfrm>
        </p:spPr>
        <p:txBody>
          <a:bodyPr>
            <a:normAutofit fontScale="92500" lnSpcReduction="10000"/>
          </a:bodyPr>
          <a:lstStyle/>
          <a:p>
            <a:pPr marL="0" indent="0">
              <a:buNone/>
            </a:pPr>
            <a:r>
              <a:rPr lang="en-US" sz="2800" i="1" dirty="0"/>
              <a:t>The questions in the table on Page 7 of the RFP (application) should determine if you are eligible to apply.</a:t>
            </a:r>
          </a:p>
          <a:p>
            <a:pPr marL="0" indent="0">
              <a:buNone/>
            </a:pPr>
            <a:r>
              <a:rPr lang="en-US" sz="3200" u="sng" dirty="0"/>
              <a:t>Your organization or business is eligible to apply if it…</a:t>
            </a:r>
          </a:p>
          <a:p>
            <a:pPr marL="0" indent="0">
              <a:buNone/>
            </a:pPr>
            <a:r>
              <a:rPr lang="en-US" sz="3200" dirty="0"/>
              <a:t>is licensed as a - </a:t>
            </a:r>
          </a:p>
          <a:p>
            <a:pPr marL="0" indent="0">
              <a:buNone/>
            </a:pPr>
            <a:r>
              <a:rPr lang="en-US" sz="3200" dirty="0"/>
              <a:t>	1) Home Care, </a:t>
            </a:r>
          </a:p>
          <a:p>
            <a:pPr marL="0" indent="0">
              <a:buNone/>
            </a:pPr>
            <a:r>
              <a:rPr lang="en-US" sz="3200" dirty="0"/>
              <a:t>	2) Assisted Living or </a:t>
            </a:r>
          </a:p>
          <a:p>
            <a:pPr marL="0" indent="0">
              <a:buNone/>
            </a:pPr>
            <a:r>
              <a:rPr lang="en-US" sz="3200" dirty="0"/>
              <a:t>	3) Adult Day Care</a:t>
            </a:r>
          </a:p>
          <a:p>
            <a:pPr marL="0" indent="0">
              <a:buNone/>
            </a:pPr>
            <a:r>
              <a:rPr lang="en-US" sz="3200" dirty="0"/>
              <a:t>and, it primarily serves people who are 65 years of age or older</a:t>
            </a:r>
          </a:p>
        </p:txBody>
      </p:sp>
      <p:sp>
        <p:nvSpPr>
          <p:cNvPr id="4" name="Date Placeholder 3"/>
          <p:cNvSpPr>
            <a:spLocks noGrp="1"/>
          </p:cNvSpPr>
          <p:nvPr>
            <p:ph type="dt" sz="half" idx="11"/>
          </p:nvPr>
        </p:nvSpPr>
        <p:spPr/>
        <p:txBody>
          <a:bodyPr/>
          <a:lstStyle/>
          <a:p>
            <a:fld id="{66C283A4-7960-4BFD-B3A5-A2CC5BB2A473}" type="datetime1">
              <a:rPr lang="en-US" smtClean="0"/>
              <a:t>10/2/2018</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6</a:t>
            </a:fld>
            <a:endParaRPr lang="en-US" dirty="0"/>
          </a:p>
        </p:txBody>
      </p:sp>
    </p:spTree>
    <p:extLst>
      <p:ext uri="{BB962C8B-B14F-4D97-AF65-F5344CB8AC3E}">
        <p14:creationId xmlns:p14="http://schemas.microsoft.com/office/powerpoint/2010/main" val="12773584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6307" y="152399"/>
            <a:ext cx="11738707" cy="1559169"/>
          </a:xfrm>
        </p:spPr>
        <p:txBody>
          <a:bodyPr>
            <a:normAutofit fontScale="90000"/>
          </a:bodyPr>
          <a:lstStyle/>
          <a:p>
            <a:pPr algn="ctr"/>
            <a:br>
              <a:rPr lang="en-US" dirty="0"/>
            </a:br>
            <a:br>
              <a:rPr lang="en-US" dirty="0"/>
            </a:br>
            <a:r>
              <a:rPr lang="en-US" sz="4900" b="1" dirty="0"/>
              <a:t>Which of your employees can be given a scholarship?</a:t>
            </a:r>
            <a:br>
              <a:rPr lang="en-US" sz="4900" dirty="0"/>
            </a:br>
            <a:endParaRPr lang="en-US" sz="4900" dirty="0"/>
          </a:p>
        </p:txBody>
      </p:sp>
      <p:sp>
        <p:nvSpPr>
          <p:cNvPr id="3" name="Content Placeholder 2"/>
          <p:cNvSpPr>
            <a:spLocks noGrp="1"/>
          </p:cNvSpPr>
          <p:nvPr>
            <p:ph sz="quarter" idx="10"/>
          </p:nvPr>
        </p:nvSpPr>
        <p:spPr>
          <a:xfrm>
            <a:off x="838200" y="2085975"/>
            <a:ext cx="10515600" cy="4068763"/>
          </a:xfrm>
        </p:spPr>
        <p:txBody>
          <a:bodyPr>
            <a:normAutofit/>
          </a:bodyPr>
          <a:lstStyle/>
          <a:p>
            <a:pPr marL="0" indent="0">
              <a:buNone/>
            </a:pPr>
            <a:endParaRPr lang="en-US" sz="4000" dirty="0"/>
          </a:p>
          <a:p>
            <a:pPr marL="0" indent="0">
              <a:buNone/>
            </a:pPr>
            <a:r>
              <a:rPr lang="en-US" sz="4000" dirty="0"/>
              <a:t>They must in </a:t>
            </a:r>
            <a:r>
              <a:rPr lang="en-US" sz="4000" b="1" dirty="0"/>
              <a:t>caregiving roles </a:t>
            </a:r>
            <a:r>
              <a:rPr lang="en-US" sz="4000" dirty="0"/>
              <a:t>AND </a:t>
            </a:r>
            <a:r>
              <a:rPr lang="en-US" sz="4000" b="1" dirty="0"/>
              <a:t>work an average of 16 hours per week.</a:t>
            </a:r>
          </a:p>
          <a:p>
            <a:endParaRPr lang="en-US" sz="3600" dirty="0"/>
          </a:p>
        </p:txBody>
      </p:sp>
      <p:sp>
        <p:nvSpPr>
          <p:cNvPr id="4" name="Date Placeholder 3"/>
          <p:cNvSpPr>
            <a:spLocks noGrp="1"/>
          </p:cNvSpPr>
          <p:nvPr>
            <p:ph type="dt" sz="half" idx="11"/>
          </p:nvPr>
        </p:nvSpPr>
        <p:spPr/>
        <p:txBody>
          <a:bodyPr/>
          <a:lstStyle/>
          <a:p>
            <a:fld id="{66C283A4-7960-4BFD-B3A5-A2CC5BB2A473}" type="datetime1">
              <a:rPr lang="en-US" smtClean="0"/>
              <a:t>10/2/2018</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7</a:t>
            </a:fld>
            <a:endParaRPr lang="en-US" dirty="0"/>
          </a:p>
        </p:txBody>
      </p:sp>
    </p:spTree>
    <p:extLst>
      <p:ext uri="{BB962C8B-B14F-4D97-AF65-F5344CB8AC3E}">
        <p14:creationId xmlns:p14="http://schemas.microsoft.com/office/powerpoint/2010/main" val="29798639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a:t>Scholarship funds must be used to pay for:</a:t>
            </a:r>
          </a:p>
        </p:txBody>
      </p:sp>
      <p:sp>
        <p:nvSpPr>
          <p:cNvPr id="3" name="Content Placeholder 2"/>
          <p:cNvSpPr>
            <a:spLocks noGrp="1"/>
          </p:cNvSpPr>
          <p:nvPr>
            <p:ph sz="quarter" idx="10"/>
          </p:nvPr>
        </p:nvSpPr>
        <p:spPr/>
        <p:txBody>
          <a:bodyPr/>
          <a:lstStyle/>
          <a:p>
            <a:r>
              <a:rPr lang="en-US" sz="3200" b="1" dirty="0">
                <a:solidFill>
                  <a:schemeClr val="tx2">
                    <a:lumMod val="50000"/>
                  </a:schemeClr>
                </a:solidFill>
                <a:latin typeface="Calibri" panose="020F0502020204030204" pitchFamily="34" charset="0"/>
                <a:ea typeface="Times New Roman" panose="02020603050405020304" pitchFamily="18" charset="0"/>
                <a:cs typeface="Times New Roman" panose="02020603050405020304" pitchFamily="18" charset="0"/>
              </a:rPr>
              <a:t>Employees’ tuition for courses </a:t>
            </a:r>
            <a:r>
              <a:rPr lang="en-US" sz="3200" dirty="0">
                <a:solidFill>
                  <a:schemeClr val="tx2">
                    <a:lumMod val="50000"/>
                  </a:schemeClr>
                </a:solidFill>
                <a:latin typeface="Calibri" panose="020F0502020204030204" pitchFamily="34" charset="0"/>
                <a:ea typeface="Times New Roman" panose="02020603050405020304" pitchFamily="18" charset="0"/>
                <a:cs typeface="Times New Roman" panose="02020603050405020304" pitchFamily="18" charset="0"/>
              </a:rPr>
              <a:t>– the courses may lead to a degree or certificate or they may be a one-time skill enhancement course</a:t>
            </a:r>
          </a:p>
          <a:p>
            <a:r>
              <a:rPr lang="en-US" sz="3200" b="1" dirty="0">
                <a:solidFill>
                  <a:schemeClr val="tx2">
                    <a:lumMod val="50000"/>
                  </a:schemeClr>
                </a:solidFill>
                <a:latin typeface="Calibri" panose="020F0502020204030204" pitchFamily="34" charset="0"/>
                <a:ea typeface="Times New Roman" panose="02020603050405020304" pitchFamily="18" charset="0"/>
                <a:cs typeface="Times New Roman" panose="02020603050405020304" pitchFamily="18" charset="0"/>
              </a:rPr>
              <a:t>Bringing in a trainer </a:t>
            </a:r>
            <a:r>
              <a:rPr lang="en-US" sz="3200" dirty="0">
                <a:solidFill>
                  <a:schemeClr val="tx2">
                    <a:lumMod val="50000"/>
                  </a:schemeClr>
                </a:solidFill>
                <a:latin typeface="Calibri" panose="020F0502020204030204" pitchFamily="34" charset="0"/>
                <a:ea typeface="Times New Roman" panose="02020603050405020304" pitchFamily="18" charset="0"/>
                <a:cs typeface="Times New Roman" panose="02020603050405020304" pitchFamily="18" charset="0"/>
              </a:rPr>
              <a:t>to provide training for a group of scholarship-eligible employees</a:t>
            </a:r>
          </a:p>
          <a:p>
            <a:r>
              <a:rPr lang="en-US" sz="3200" dirty="0">
                <a:solidFill>
                  <a:schemeClr val="tx2">
                    <a:lumMod val="50000"/>
                  </a:schemeClr>
                </a:solidFill>
              </a:rPr>
              <a:t>Other expenses directly related to coursework or training such as textbooks and fees, and child care expenses and mileage reimbursement.</a:t>
            </a:r>
          </a:p>
          <a:p>
            <a:endParaRPr lang="en-US" dirty="0"/>
          </a:p>
        </p:txBody>
      </p:sp>
      <p:sp>
        <p:nvSpPr>
          <p:cNvPr id="4" name="Date Placeholder 3"/>
          <p:cNvSpPr>
            <a:spLocks noGrp="1"/>
          </p:cNvSpPr>
          <p:nvPr>
            <p:ph type="dt" sz="half" idx="11"/>
          </p:nvPr>
        </p:nvSpPr>
        <p:spPr/>
        <p:txBody>
          <a:bodyPr/>
          <a:lstStyle/>
          <a:p>
            <a:fld id="{66C283A4-7960-4BFD-B3A5-A2CC5BB2A473}" type="datetime1">
              <a:rPr lang="en-US" smtClean="0"/>
              <a:t>10/2/2018</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8</a:t>
            </a:fld>
            <a:endParaRPr lang="en-US" dirty="0"/>
          </a:p>
        </p:txBody>
      </p:sp>
    </p:spTree>
    <p:extLst>
      <p:ext uri="{BB962C8B-B14F-4D97-AF65-F5344CB8AC3E}">
        <p14:creationId xmlns:p14="http://schemas.microsoft.com/office/powerpoint/2010/main" val="11685073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11353800" cy="914400"/>
          </a:xfrm>
        </p:spPr>
        <p:txBody>
          <a:bodyPr>
            <a:normAutofit/>
          </a:bodyPr>
          <a:lstStyle/>
          <a:p>
            <a:pPr algn="ctr"/>
            <a:r>
              <a:rPr lang="en-US" b="1" dirty="0"/>
              <a:t>Examples of courses or classes that are scholarship eligible</a:t>
            </a:r>
          </a:p>
        </p:txBody>
      </p:sp>
      <p:sp>
        <p:nvSpPr>
          <p:cNvPr id="3" name="Content Placeholder 2"/>
          <p:cNvSpPr>
            <a:spLocks noGrp="1"/>
          </p:cNvSpPr>
          <p:nvPr>
            <p:ph sz="quarter" idx="10"/>
          </p:nvPr>
        </p:nvSpPr>
        <p:spPr/>
        <p:txBody>
          <a:bodyPr>
            <a:normAutofit fontScale="62500" lnSpcReduction="20000"/>
          </a:bodyPr>
          <a:lstStyle/>
          <a:p>
            <a:pPr lvl="0"/>
            <a:r>
              <a:rPr lang="en-US" sz="2800" dirty="0">
                <a:solidFill>
                  <a:schemeClr val="tx2">
                    <a:lumMod val="50000"/>
                  </a:schemeClr>
                </a:solidFill>
              </a:rPr>
              <a:t>Licensed Practical Nurse (LPN)</a:t>
            </a:r>
          </a:p>
          <a:p>
            <a:pPr lvl="0"/>
            <a:r>
              <a:rPr lang="en-US" sz="2800" dirty="0">
                <a:solidFill>
                  <a:schemeClr val="tx2">
                    <a:lumMod val="50000"/>
                  </a:schemeClr>
                </a:solidFill>
              </a:rPr>
              <a:t>Certified Nursing Assistant (CNA)</a:t>
            </a:r>
          </a:p>
          <a:p>
            <a:pPr lvl="0"/>
            <a:r>
              <a:rPr lang="en-US" sz="2800" dirty="0">
                <a:solidFill>
                  <a:schemeClr val="tx2">
                    <a:lumMod val="50000"/>
                  </a:schemeClr>
                </a:solidFill>
              </a:rPr>
              <a:t>BSN in Nursing or RN</a:t>
            </a:r>
          </a:p>
          <a:p>
            <a:pPr lvl="0"/>
            <a:r>
              <a:rPr lang="en-US" sz="2800" dirty="0">
                <a:solidFill>
                  <a:schemeClr val="tx2">
                    <a:lumMod val="50000"/>
                  </a:schemeClr>
                </a:solidFill>
              </a:rPr>
              <a:t>Bachelor of Social Work</a:t>
            </a:r>
          </a:p>
          <a:p>
            <a:pPr lvl="0"/>
            <a:r>
              <a:rPr lang="en-US" sz="2800" dirty="0">
                <a:solidFill>
                  <a:schemeClr val="tx2">
                    <a:lumMod val="50000"/>
                  </a:schemeClr>
                </a:solidFill>
              </a:rPr>
              <a:t>Health Support Specialist (HSS) certification</a:t>
            </a:r>
          </a:p>
          <a:p>
            <a:pPr lvl="0"/>
            <a:r>
              <a:rPr lang="en-US" sz="2800" dirty="0">
                <a:solidFill>
                  <a:schemeClr val="tx2">
                    <a:lumMod val="50000"/>
                  </a:schemeClr>
                </a:solidFill>
              </a:rPr>
              <a:t>Physical therapy training or certificate</a:t>
            </a:r>
          </a:p>
          <a:p>
            <a:pPr lvl="0"/>
            <a:r>
              <a:rPr lang="en-US" sz="2800" dirty="0">
                <a:solidFill>
                  <a:schemeClr val="tx2">
                    <a:lumMod val="50000"/>
                  </a:schemeClr>
                </a:solidFill>
              </a:rPr>
              <a:t>Dementia care certificate</a:t>
            </a:r>
          </a:p>
          <a:p>
            <a:pPr lvl="0"/>
            <a:r>
              <a:rPr lang="en-US" sz="2800" dirty="0">
                <a:solidFill>
                  <a:schemeClr val="tx2">
                    <a:lumMod val="50000"/>
                  </a:schemeClr>
                </a:solidFill>
              </a:rPr>
              <a:t>Medication aide training</a:t>
            </a:r>
          </a:p>
          <a:p>
            <a:r>
              <a:rPr lang="en-US" sz="2800" dirty="0">
                <a:solidFill>
                  <a:schemeClr val="tx2">
                    <a:lumMod val="50000"/>
                  </a:schemeClr>
                </a:solidFill>
              </a:rPr>
              <a:t>Wound care certificate</a:t>
            </a:r>
          </a:p>
          <a:p>
            <a:r>
              <a:rPr lang="en-US" sz="2800" dirty="0">
                <a:solidFill>
                  <a:schemeClr val="tx2">
                    <a:lumMod val="50000"/>
                  </a:schemeClr>
                </a:solidFill>
              </a:rPr>
              <a:t>English as a Second Language classes</a:t>
            </a:r>
          </a:p>
          <a:p>
            <a:endParaRPr lang="en-US" dirty="0"/>
          </a:p>
        </p:txBody>
      </p:sp>
      <p:sp>
        <p:nvSpPr>
          <p:cNvPr id="4" name="Date Placeholder 3"/>
          <p:cNvSpPr>
            <a:spLocks noGrp="1"/>
          </p:cNvSpPr>
          <p:nvPr>
            <p:ph type="dt" sz="half" idx="11"/>
          </p:nvPr>
        </p:nvSpPr>
        <p:spPr/>
        <p:txBody>
          <a:bodyPr/>
          <a:lstStyle/>
          <a:p>
            <a:fld id="{66C283A4-7960-4BFD-B3A5-A2CC5BB2A473}" type="datetime1">
              <a:rPr lang="en-US" smtClean="0"/>
              <a:t>10/2/2018</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9</a:t>
            </a:fld>
            <a:endParaRPr lang="en-US" dirty="0"/>
          </a:p>
        </p:txBody>
      </p:sp>
    </p:spTree>
    <p:extLst>
      <p:ext uri="{BB962C8B-B14F-4D97-AF65-F5344CB8AC3E}">
        <p14:creationId xmlns:p14="http://schemas.microsoft.com/office/powerpoint/2010/main" val="1733678487"/>
      </p:ext>
    </p:extLst>
  </p:cSld>
  <p:clrMapOvr>
    <a:masterClrMapping/>
  </p:clrMapOvr>
</p:sld>
</file>

<file path=ppt/theme/theme1.xml><?xml version="1.0" encoding="utf-8"?>
<a:theme xmlns:a="http://schemas.openxmlformats.org/drawingml/2006/main" name="MN.IT">
  <a:themeElements>
    <a:clrScheme name="Minnesota Brand Colors">
      <a:dk1>
        <a:srgbClr val="003865"/>
      </a:dk1>
      <a:lt1>
        <a:srgbClr val="FFFFFF"/>
      </a:lt1>
      <a:dk2>
        <a:srgbClr val="000000"/>
      </a:dk2>
      <a:lt2>
        <a:srgbClr val="DDDDDA"/>
      </a:lt2>
      <a:accent1>
        <a:srgbClr val="003865"/>
      </a:accent1>
      <a:accent2>
        <a:srgbClr val="78BE21"/>
      </a:accent2>
      <a:accent3>
        <a:srgbClr val="008EAA"/>
      </a:accent3>
      <a:accent4>
        <a:srgbClr val="8D3F2B"/>
      </a:accent4>
      <a:accent5>
        <a:srgbClr val="0D5257"/>
      </a:accent5>
      <a:accent6>
        <a:srgbClr val="5D295F"/>
      </a:accent6>
      <a:hlink>
        <a:srgbClr val="0563C1"/>
      </a:hlink>
      <a:folHlink>
        <a:srgbClr val="5D295F"/>
      </a:folHlink>
    </a:clrScheme>
    <a:fontScheme name="MN Secondary Fonts">
      <a:majorFont>
        <a:latin typeface="Calibri"/>
        <a:ea typeface=""/>
        <a:cs typeface=""/>
      </a:majorFont>
      <a:minorFont>
        <a:latin typeface="Calibri"/>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DH PowerPoint" id="{77A571C1-30E7-4DA3-AE01-D70EB1FA1994}" vid="{ACB131C9-D5E5-440B-BC5E-D73CF3BD21F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dlc_DocId xmlns="a340cd5a-8d85-4c94-8b3b-dcb04460a05d">3EUZQJVPJPKD-1734757124-28</_dlc_DocId>
    <_dlc_DocIdUrl xmlns="a340cd5a-8d85-4c94-8b3b-dcb04460a05d">
      <Url>https://inside.mn.gov/sites/MDH/permanent/comm_proj/_layouts/15/DocIdRedir.aspx?ID=3EUZQJVPJPKD-1734757124-28</Url>
      <Description>3EUZQJVPJPKD-1734757124-28</Description>
    </_dlc_DocIdUrl>
  </documentManagement>
</p:properties>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4.xml><?xml version="1.0" encoding="utf-8"?>
<ct:contentTypeSchema xmlns:ct="http://schemas.microsoft.com/office/2006/metadata/contentType" xmlns:ma="http://schemas.microsoft.com/office/2006/metadata/properties/metaAttributes" ct:_="" ma:_="" ma:contentTypeName="Document" ma:contentTypeID="0x0101006B0F0AF960DE3C4A92E1BEB231BBDACE" ma:contentTypeVersion="0" ma:contentTypeDescription="Create a new document." ma:contentTypeScope="" ma:versionID="82899579051dc9e5f49494bf955404b0">
  <xsd:schema xmlns:xsd="http://www.w3.org/2001/XMLSchema" xmlns:xs="http://www.w3.org/2001/XMLSchema" xmlns:p="http://schemas.microsoft.com/office/2006/metadata/properties" xmlns:ns2="a340cd5a-8d85-4c94-8b3b-dcb04460a05d" targetNamespace="http://schemas.microsoft.com/office/2006/metadata/properties" ma:root="true" ma:fieldsID="db02e23880311bbb15d0b1434d17a118" ns2:_="">
    <xsd:import namespace="a340cd5a-8d85-4c94-8b3b-dcb04460a05d"/>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340cd5a-8d85-4c94-8b3b-dcb04460a05d"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2617A5B-38EC-4037-96F9-B81D9FB1B3A7}">
  <ds:schemaRefs>
    <ds:schemaRef ds:uri="http://schemas.microsoft.com/sharepoint/v3/contenttype/forms"/>
  </ds:schemaRefs>
</ds:datastoreItem>
</file>

<file path=customXml/itemProps2.xml><?xml version="1.0" encoding="utf-8"?>
<ds:datastoreItem xmlns:ds="http://schemas.openxmlformats.org/officeDocument/2006/customXml" ds:itemID="{226A1386-9537-4EA6-B9A3-FB7D154FAC23}">
  <ds:schemaRefs>
    <ds:schemaRef ds:uri="http://schemas.microsoft.com/office/2006/documentManagement/types"/>
    <ds:schemaRef ds:uri="http://purl.org/dc/elements/1.1/"/>
    <ds:schemaRef ds:uri="http://schemas.microsoft.com/office/2006/metadata/properties"/>
    <ds:schemaRef ds:uri="http://purl.org/dc/terms/"/>
    <ds:schemaRef ds:uri="http://schemas.openxmlformats.org/package/2006/metadata/core-properties"/>
    <ds:schemaRef ds:uri="http://purl.org/dc/dcmitype/"/>
    <ds:schemaRef ds:uri="a340cd5a-8d85-4c94-8b3b-dcb04460a05d"/>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3697F3D0-D31E-40E5-80D0-AD0B09EC31F4}">
  <ds:schemaRefs>
    <ds:schemaRef ds:uri="http://schemas.microsoft.com/sharepoint/events"/>
  </ds:schemaRefs>
</ds:datastoreItem>
</file>

<file path=customXml/itemProps4.xml><?xml version="1.0" encoding="utf-8"?>
<ds:datastoreItem xmlns:ds="http://schemas.openxmlformats.org/officeDocument/2006/customXml" ds:itemID="{A62FC8F2-806C-4782-9382-CDEEF98BFAF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340cd5a-8d85-4c94-8b3b-dcb04460a05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MDH PowerPoint</Template>
  <TotalTime>689</TotalTime>
  <Words>1617</Words>
  <Application>Microsoft Office PowerPoint</Application>
  <PresentationFormat>Widescreen</PresentationFormat>
  <Paragraphs>367</Paragraphs>
  <Slides>25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Calibri</vt:lpstr>
      <vt:lpstr>NeueHaasGroteskText Std</vt:lpstr>
      <vt:lpstr>Times New Roman</vt:lpstr>
      <vt:lpstr>MN.IT</vt:lpstr>
      <vt:lpstr>How to Apply for a 2019 HCBS (Home and Community-Based Services) Employee Scholarship Grant </vt:lpstr>
      <vt:lpstr>GOALS</vt:lpstr>
      <vt:lpstr>AGENDA</vt:lpstr>
      <vt:lpstr>Link to download the request for proposals (RFP)</vt:lpstr>
      <vt:lpstr>Amount of funding available and grant requests limits</vt:lpstr>
      <vt:lpstr> Is your organization or business eligible to apply for a grant? </vt:lpstr>
      <vt:lpstr>  Which of your employees can be given a scholarship? </vt:lpstr>
      <vt:lpstr>Scholarship funds must be used to pay for:</vt:lpstr>
      <vt:lpstr>Examples of courses or classes that are scholarship eligible</vt:lpstr>
      <vt:lpstr> Link to educational resources for grantees and scholarship recipients </vt:lpstr>
      <vt:lpstr>What classes or training are not eligible?</vt:lpstr>
      <vt:lpstr>What expenses are reimbursable by grant funds?</vt:lpstr>
      <vt:lpstr>What expenses are not reimbursable?</vt:lpstr>
      <vt:lpstr>Criteria for Funding - how grant applications are selected to get grant awards</vt:lpstr>
      <vt:lpstr>Example 1:  FORM 6 – BUDGET SUMMARY</vt:lpstr>
      <vt:lpstr>Example 1:  FORM 7A – EMPLOYEE TUITION BUDGET</vt:lpstr>
      <vt:lpstr>Example 1:  FORM 7B – EMPLOYEE TUITION BUDGET EXPLANATION</vt:lpstr>
      <vt:lpstr>Example 1:  FORM 7B – EMPLOYEE TUITION BUDGET EXPLANATION</vt:lpstr>
      <vt:lpstr>Example 1:  FORM 8A – IN-HOUSE EMPLOYEE TRAINING BUDGET</vt:lpstr>
      <vt:lpstr>Example 1:  FORM 8B – IN-HOUSE EMPLOYEE TRAIING BUDGET EXPLANATION</vt:lpstr>
      <vt:lpstr>Example 2:  FORM 6 – BUDGET SUMMARY</vt:lpstr>
      <vt:lpstr>Example 2:  FORM 7A – EMPLOYEE TUITION BUDGET</vt:lpstr>
      <vt:lpstr>Example 2:  FORM 7B – EMPLOYEE TUITION BUDGET EXPLANATION</vt:lpstr>
      <vt:lpstr>The most important thing you should do is…</vt:lpstr>
      <vt:lpstr>Thank you!</vt:lpstr>
    </vt:vector>
  </TitlesOfParts>
  <Company>State of Minnesota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2019 HCBS Employee Scholarship Grant Application</dc:title>
  <dc:subject>PowerPoint Template</dc:subject>
  <dc:creator>Jau, Lina (MDH)</dc:creator>
  <cp:keywords>PowerPoint, Template</cp:keywords>
  <dc:description>Version 1.1, Released 8-2016</dc:description>
  <cp:lastModifiedBy>Jenna Kellerman</cp:lastModifiedBy>
  <cp:revision>46</cp:revision>
  <cp:lastPrinted>2018-09-20T14:00:29Z</cp:lastPrinted>
  <dcterms:created xsi:type="dcterms:W3CDTF">2018-09-11T15:26:18Z</dcterms:created>
  <dcterms:modified xsi:type="dcterms:W3CDTF">2018-10-02T14:43:52Z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0x0101006B0F0AF960DE3C4A92E1BEB231BBDACE</vt:lpwstr>
  </property>
  <property fmtid="{D5CDD505-2E9C-101B-9397-08002B2CF9AE}" pid="3" name="_dlc_DocIdItemGuid">
    <vt:lpwstr>51612d0f-3fe8-4978-a8d9-f384c5e0293e</vt:lpwstr>
  </property>
</Properties>
</file>