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handoutMasterIdLst>
    <p:handoutMasterId r:id="rId11"/>
  </p:handoutMasterIdLst>
  <p:sldIdLst>
    <p:sldId id="281" r:id="rId3"/>
    <p:sldId id="277" r:id="rId4"/>
    <p:sldId id="276" r:id="rId5"/>
    <p:sldId id="278" r:id="rId6"/>
    <p:sldId id="279" r:id="rId7"/>
    <p:sldId id="267" r:id="rId8"/>
    <p:sldId id="280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F53"/>
    <a:srgbClr val="007DB1"/>
    <a:srgbClr val="EAAB00"/>
    <a:srgbClr val="00C6D7"/>
    <a:srgbClr val="739600"/>
    <a:srgbClr val="E86D1F"/>
    <a:srgbClr val="53095B"/>
    <a:srgbClr val="B1CB95"/>
    <a:srgbClr val="44308E"/>
    <a:srgbClr val="D5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0" autoAdjust="0"/>
    <p:restoredTop sz="94598" autoAdjust="0"/>
  </p:normalViewPr>
  <p:slideViewPr>
    <p:cSldViewPr snapToGrid="0">
      <p:cViewPr varScale="1">
        <p:scale>
          <a:sx n="108" d="100"/>
          <a:sy n="108" d="100"/>
        </p:scale>
        <p:origin x="78" y="2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469C95-92BE-48A5-BDA2-4204F2860A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E7EBA-F211-483E-BC32-AFBE26D57C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BF8F8-E4EE-4659-83CC-A6F8518B531F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8AFF4-F109-403B-9664-CFD8E5B13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8A462-250C-46BC-B7AF-117C9AB2E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F5CA2-269F-4942-8106-A9272A3D3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7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stars in space&#10;&#10;Description automatically generated">
            <a:extLst>
              <a:ext uri="{FF2B5EF4-FFF2-40B4-BE49-F238E27FC236}">
                <a16:creationId xmlns:a16="http://schemas.microsoft.com/office/drawing/2014/main" id="{8C1E9C64-2C1D-F5D6-F700-1858E93C4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73135"/>
            <a:ext cx="121920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61" y="6197462"/>
            <a:ext cx="1332310" cy="45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48AD93-A8CB-4D5D-88D1-C40D9AD39EC5}"/>
              </a:ext>
            </a:extLst>
          </p:cNvPr>
          <p:cNvSpPr txBox="1"/>
          <p:nvPr userDrawn="1"/>
        </p:nvSpPr>
        <p:spPr>
          <a:xfrm>
            <a:off x="407389" y="72836"/>
            <a:ext cx="10617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en-US" sz="2400" b="1" dirty="0">
                <a:ln>
                  <a:noFill/>
                </a:ln>
                <a:solidFill>
                  <a:srgbClr val="65B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628092"/>
            <a:ext cx="12245338" cy="0"/>
          </a:xfrm>
          <a:prstGeom prst="line">
            <a:avLst/>
          </a:prstGeom>
          <a:ln w="95250" cmpd="sng">
            <a:solidFill>
              <a:srgbClr val="65B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5E7BC1-E3DD-2424-9226-5F823D3DAD12}"/>
              </a:ext>
            </a:extLst>
          </p:cNvPr>
          <p:cNvSpPr txBox="1"/>
          <p:nvPr userDrawn="1"/>
        </p:nvSpPr>
        <p:spPr>
          <a:xfrm>
            <a:off x="4919921" y="6423005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#institute2025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92C86-CCBA-DA25-334E-11212DFB1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9532" y="85446"/>
            <a:ext cx="475079" cy="4633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989AC3-CC85-409D-964A-786B8D127935}"/>
              </a:ext>
            </a:extLst>
          </p:cNvPr>
          <p:cNvSpPr/>
          <p:nvPr userDrawn="1"/>
        </p:nvSpPr>
        <p:spPr>
          <a:xfrm>
            <a:off x="-911935" y="-1358897"/>
            <a:ext cx="13523964" cy="13507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5F2D01-0A98-49E8-AAE5-D7576BB8957A}"/>
              </a:ext>
            </a:extLst>
          </p:cNvPr>
          <p:cNvSpPr/>
          <p:nvPr userDrawn="1"/>
        </p:nvSpPr>
        <p:spPr>
          <a:xfrm rot="5400000">
            <a:off x="8511969" y="2945399"/>
            <a:ext cx="8257008" cy="889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7347F-ACBF-E2EC-F4C3-9BC3F120BD3A}"/>
              </a:ext>
            </a:extLst>
          </p:cNvPr>
          <p:cNvSpPr txBox="1"/>
          <p:nvPr userDrawn="1"/>
        </p:nvSpPr>
        <p:spPr>
          <a:xfrm>
            <a:off x="7227842" y="72836"/>
            <a:ext cx="40004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>
                  <a:noFill/>
                </a:ln>
                <a:solidFill>
                  <a:srgbClr val="65B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COURAGEOUS THINKING</a:t>
            </a:r>
          </a:p>
        </p:txBody>
      </p:sp>
    </p:spTree>
    <p:extLst>
      <p:ext uri="{BB962C8B-B14F-4D97-AF65-F5344CB8AC3E}">
        <p14:creationId xmlns:p14="http://schemas.microsoft.com/office/powerpoint/2010/main" val="363377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337E5-8938-699E-DC90-8ABF821A6EF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7" y="6197462"/>
            <a:ext cx="1262718" cy="451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707057"/>
            <a:ext cx="12192000" cy="0"/>
          </a:xfrm>
          <a:prstGeom prst="line">
            <a:avLst/>
          </a:prstGeom>
          <a:ln w="95250" cmpd="sng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16D22C-8848-1482-1106-BEDE75A87E64}"/>
              </a:ext>
            </a:extLst>
          </p:cNvPr>
          <p:cNvSpPr txBox="1"/>
          <p:nvPr userDrawn="1"/>
        </p:nvSpPr>
        <p:spPr>
          <a:xfrm>
            <a:off x="415638" y="91918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sz="2800" i="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0EEB7-4425-1505-06BF-D7F22E700EBB}"/>
              </a:ext>
            </a:extLst>
          </p:cNvPr>
          <p:cNvSpPr txBox="1"/>
          <p:nvPr userDrawn="1"/>
        </p:nvSpPr>
        <p:spPr>
          <a:xfrm>
            <a:off x="1295310" y="72383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</a:t>
            </a:r>
            <a:r>
              <a:rPr lang="en-US" sz="2800" i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199626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9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6AFE3-1A2E-63FD-B121-46FAC4B8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72D1F-02A2-A490-3149-0469B0212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CA31B-38C9-9B9E-12BA-C371ADC9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AE06-A32A-5A7A-67ED-9CAA3F83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F9D7F-2257-06F0-D109-0ED38533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79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9313-AB1B-267B-6FEE-EC984605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7D403-409F-C9FD-38A3-CA95B23A0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8E9F6-1117-7562-E1EE-1EE86948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74FC3-9FFC-21C7-5EE3-70973074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567C3-6819-AB4C-80BC-E356FA84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32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AA62-5537-43DF-EC5D-3DEF24AE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EF559-541F-3EE5-A016-AEC973E86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02E00-2895-B5E6-7E2C-9D52918F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867B9-5246-E810-5ED0-8BEDE3FA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C2DC-F5F6-4A31-6FE9-7C04CF2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AA17-5F7F-2594-593C-E3EDAB01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7230-1EFA-C96E-F434-71C107710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AC90C-63D9-5061-029B-CB2321D9B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C3F20-E29D-C1FD-FAB8-A26F0703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E4EDD-C590-26A8-BD1A-3D37785B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D2BE6-9D97-3BB6-6AD4-4D92D3D2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7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7C8D-9807-9881-8F8A-4882CA1E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E9ACA-D345-3C9F-C611-D1F0A2A9E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9D15D-37B5-CD91-E1FE-D66C7F34F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03297-AAAF-3558-23C0-AB08213CC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F3140-F85F-A02A-5243-520A77D62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61DCDF-F998-471E-3382-C268DAD4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939C4-4BDF-D526-D405-7AA564C1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2A2CD-1BBD-1DDA-C6B6-BEF5140E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632C-F896-F427-7620-F1175C5F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65D90-12F8-75DA-E6D6-B9124055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89065-64FB-0F9B-DE9B-E936F9A4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38F83-7140-D874-31BE-B76C90F9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27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C63FC-AD8C-B7E3-B986-504F1DB50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70CFF-A7A0-4C52-A28B-5637F792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B321D-6FC6-4C66-0768-C0EC116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6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06F1-779D-DE62-E96F-A9F5C961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011A3-79A4-8DB3-A75D-485C61787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FDEA1-A732-7D66-EA3B-196800C74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89EF9-1A53-C889-0C09-2C8328DB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604B8-658D-C932-8D17-0B660530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E1899-A2D9-CD33-1A5B-3EC1DF0E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4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AAD7-2092-9BFD-5FFF-35CC3490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8DDCC-10E1-9667-5971-78C9BACEB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B2520-9AC2-CB8D-2BB2-AB0FBAB22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55CD5-22EB-6412-112B-DDB74E9D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07724-363F-EAF8-B2F9-7F8B3787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A0EF6-D56F-1E53-F905-2FCA936E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0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A625-11C1-B72E-4D16-C326EEB8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85E62-D7D1-A807-CE46-8F78AD8F5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D0EF-F380-2B4D-56E6-54BCC96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3D18E-FE38-49BC-BE7D-72C5079E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C670-52AC-B119-F097-D66E5417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255854-90B7-2E5A-1E23-5AA4446B9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A6EA-1F3D-172D-8C43-C2FDECD1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0AD0-45EB-5D47-8ED4-3CC0A47A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D1400-76FE-BA96-3C72-B791A362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AA913-73BC-1E02-A40C-5BE71C4D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6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6096000" y="2051540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Feb. 10</a:t>
            </a:r>
          </a:p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Preconference Intensive Workshop</a:t>
            </a:r>
          </a:p>
        </p:txBody>
      </p:sp>
    </p:spTree>
    <p:extLst>
      <p:ext uri="{BB962C8B-B14F-4D97-AF65-F5344CB8AC3E}">
        <p14:creationId xmlns:p14="http://schemas.microsoft.com/office/powerpoint/2010/main" val="92737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Feb. 11: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224529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Feb. 12: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99944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March 3: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265679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March 4: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372133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March 5: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342378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337E5-8938-699E-DC90-8ABF821A6EF6}"/>
              </a:ext>
            </a:extLst>
          </p:cNvPr>
          <p:cNvSpPr/>
          <p:nvPr userDrawn="1"/>
        </p:nvSpPr>
        <p:spPr>
          <a:xfrm flipV="1">
            <a:off x="0" y="0"/>
            <a:ext cx="12192000" cy="7070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7" y="6197462"/>
            <a:ext cx="1262718" cy="45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707057"/>
            <a:ext cx="12192000" cy="0"/>
          </a:xfrm>
          <a:prstGeom prst="line">
            <a:avLst/>
          </a:prstGeom>
          <a:ln w="95250" cmpd="sng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16D22C-8848-1482-1106-BEDE75A87E64}"/>
              </a:ext>
            </a:extLst>
          </p:cNvPr>
          <p:cNvSpPr txBox="1"/>
          <p:nvPr userDrawn="1"/>
        </p:nvSpPr>
        <p:spPr>
          <a:xfrm>
            <a:off x="415638" y="91918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sz="2800" i="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0EEB7-4425-1505-06BF-D7F22E700EBB}"/>
              </a:ext>
            </a:extLst>
          </p:cNvPr>
          <p:cNvSpPr txBox="1"/>
          <p:nvPr userDrawn="1"/>
        </p:nvSpPr>
        <p:spPr>
          <a:xfrm>
            <a:off x="1295310" y="72383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</a:t>
            </a:r>
            <a:r>
              <a:rPr lang="en-US" sz="2800" i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363377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7E6DB-354F-4829-A9FA-5095AC2F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CCB6D-4962-44C6-B99A-DB75CB8A5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B981C-AE12-40FD-896E-9D2035CA7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D433-5DAC-4C10-BB98-897A45EA130B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A6946-514D-4672-9F92-6BC051323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283CB-0675-4E6A-98DA-4511695D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E9A-056E-4EE0-926D-6D9EFB289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0" r:id="rId9"/>
    <p:sldLayoutId id="2147483670" r:id="rId10"/>
    <p:sldLayoutId id="21474836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12887-7224-9C91-EDA4-3181684D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206DF-3EDB-17FF-3425-F9CC12570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755C0-00EA-54B9-D943-8ABE3EC0E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B1661-6982-B063-B794-4C4739413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2AC5E-665F-8CA7-C878-44D76CA51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02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CD5F-6B7E-0B6D-76DA-0E18A09E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2500DA-FBC0-B9C1-0839-72AE7A0D9398}"/>
              </a:ext>
            </a:extLst>
          </p:cNvPr>
          <p:cNvSpPr txBox="1">
            <a:spLocks/>
          </p:cNvSpPr>
          <p:nvPr/>
        </p:nvSpPr>
        <p:spPr>
          <a:xfrm>
            <a:off x="838200" y="1533236"/>
            <a:ext cx="10515600" cy="45165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</a:rPr>
              <a:t>Session Title</a:t>
            </a:r>
            <a:br>
              <a:rPr lang="en-US" sz="2900" b="1" dirty="0"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  <a:t>Session # </a:t>
            </a:r>
            <a:r>
              <a:rPr lang="en-US" sz="2800" b="1" dirty="0">
                <a:solidFill>
                  <a:srgbClr val="4D4F53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XXX</a:t>
            </a: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Feb. 12, 2026</a:t>
            </a:r>
            <a:b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__a.m./p.m. </a:t>
            </a:r>
            <a:r>
              <a:rPr lang="en-US" sz="2800" dirty="0">
                <a:solidFill>
                  <a:srgbClr val="4D4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__a.m./p.m.</a:t>
            </a: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Presenter(s):</a:t>
            </a:r>
            <a:r>
              <a:rPr lang="en-US" sz="2800" b="1" dirty="0" err="1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2800" dirty="0" err="1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,Title,Organization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City; </a:t>
            </a:r>
          </a:p>
        </p:txBody>
      </p:sp>
    </p:spTree>
    <p:extLst>
      <p:ext uri="{BB962C8B-B14F-4D97-AF65-F5344CB8AC3E}">
        <p14:creationId xmlns:p14="http://schemas.microsoft.com/office/powerpoint/2010/main" val="230270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041AE-1662-F6BA-4E81-78B8996E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60DD-70AC-EC20-A5FF-6CCE2520A8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015" y="9154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DB1"/>
                </a:solidFill>
                <a:latin typeface="Arial Black" panose="020B0A04020102020204" pitchFamily="34" charset="0"/>
              </a:rPr>
              <a:t>Session # </a:t>
            </a:r>
            <a:r>
              <a:rPr lang="en-US" sz="3600" b="1" dirty="0">
                <a:solidFill>
                  <a:srgbClr val="007DB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XXX</a:t>
            </a:r>
            <a:r>
              <a:rPr lang="en-US" sz="3600" b="1" dirty="0">
                <a:solidFill>
                  <a:srgbClr val="007DB1"/>
                </a:solidFill>
                <a:latin typeface="Arial Black" panose="020B0A04020102020204" pitchFamily="34" charset="0"/>
              </a:rPr>
              <a:t> </a:t>
            </a:r>
            <a:br>
              <a:rPr lang="en-US" sz="3600" b="1" dirty="0">
                <a:latin typeface="Arial Black" panose="020B0A04020102020204" pitchFamily="34" charset="0"/>
              </a:rPr>
            </a:br>
            <a:endParaRPr lang="en-US" sz="3600" dirty="0">
              <a:solidFill>
                <a:srgbClr val="007DB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DF259-3E61-CC44-7292-5599E25A1463}"/>
              </a:ext>
            </a:extLst>
          </p:cNvPr>
          <p:cNvSpPr txBox="1"/>
          <p:nvPr/>
        </p:nvSpPr>
        <p:spPr>
          <a:xfrm>
            <a:off x="509155" y="1757398"/>
            <a:ext cx="61964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QR Code to access a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quick survey for today’s session.</a:t>
            </a:r>
            <a:r>
              <a:rPr lang="en-US" sz="30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rgbClr val="4D4F5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Institute app to access: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Handouts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 Links</a:t>
            </a:r>
          </a:p>
          <a:p>
            <a:endParaRPr lang="en-US" sz="3000" b="1" dirty="0">
              <a:solidFill>
                <a:srgbClr val="4D4F5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Claim CEUs</a:t>
            </a: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instructions in post conference email next week.</a:t>
            </a:r>
          </a:p>
        </p:txBody>
      </p:sp>
      <p:pic>
        <p:nvPicPr>
          <p:cNvPr id="3" name="Picture 2" descr="A qr code with black squares&#10;&#10;Description automatically generated">
            <a:extLst>
              <a:ext uri="{FF2B5EF4-FFF2-40B4-BE49-F238E27FC236}">
                <a16:creationId xmlns:a16="http://schemas.microsoft.com/office/drawing/2014/main" id="{DE26C550-F5B7-B7B2-1EE8-1A06A5BCB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5431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7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9BA90-B706-A597-BF28-1C6BD0C94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4056D7-824C-53E4-0990-AA91AD244707}"/>
              </a:ext>
            </a:extLst>
          </p:cNvPr>
          <p:cNvSpPr txBox="1">
            <a:spLocks/>
          </p:cNvSpPr>
          <p:nvPr/>
        </p:nvSpPr>
        <p:spPr>
          <a:xfrm>
            <a:off x="374015" y="997527"/>
            <a:ext cx="11282276" cy="108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Learning Objectives:</a:t>
            </a:r>
            <a:endParaRPr lang="en-US" sz="29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FC735-7289-D235-FB6C-53CD334D88EA}"/>
              </a:ext>
            </a:extLst>
          </p:cNvPr>
          <p:cNvSpPr txBox="1"/>
          <p:nvPr/>
        </p:nvSpPr>
        <p:spPr>
          <a:xfrm>
            <a:off x="526473" y="2161309"/>
            <a:ext cx="11129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9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B05C0-6A80-9E2A-19DB-326A256FE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226E4B-1611-D05D-0B0B-5144D5248C1E}"/>
              </a:ext>
            </a:extLst>
          </p:cNvPr>
          <p:cNvSpPr txBox="1">
            <a:spLocks/>
          </p:cNvSpPr>
          <p:nvPr/>
        </p:nvSpPr>
        <p:spPr>
          <a:xfrm>
            <a:off x="374015" y="997527"/>
            <a:ext cx="11282276" cy="108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PowerPoint Presentation Tips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26F89-DEFE-FEDC-DE50-2004084E9041}"/>
              </a:ext>
            </a:extLst>
          </p:cNvPr>
          <p:cNvSpPr txBox="1"/>
          <p:nvPr/>
        </p:nvSpPr>
        <p:spPr>
          <a:xfrm>
            <a:off x="526473" y="2161309"/>
            <a:ext cx="1112981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Font Size 24pt encouraged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text and number of bullet points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high-quality graphics/pictures to support your content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 copyrighted content if you have permission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visuals to explain your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animations to a minimum</a:t>
            </a:r>
          </a:p>
        </p:txBody>
      </p:sp>
    </p:spTree>
    <p:extLst>
      <p:ext uri="{BB962C8B-B14F-4D97-AF65-F5344CB8AC3E}">
        <p14:creationId xmlns:p14="http://schemas.microsoft.com/office/powerpoint/2010/main" val="742305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F44879-2771-4A04-45D7-2A2CFFC240D6}"/>
              </a:ext>
            </a:extLst>
          </p:cNvPr>
          <p:cNvSpPr txBox="1">
            <a:spLocks/>
          </p:cNvSpPr>
          <p:nvPr/>
        </p:nvSpPr>
        <p:spPr>
          <a:xfrm>
            <a:off x="374015" y="765462"/>
            <a:ext cx="11282276" cy="683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113C4-D082-F982-D130-7085156EE03C}"/>
              </a:ext>
            </a:extLst>
          </p:cNvPr>
          <p:cNvSpPr txBox="1"/>
          <p:nvPr/>
        </p:nvSpPr>
        <p:spPr>
          <a:xfrm>
            <a:off x="535709" y="1409720"/>
            <a:ext cx="11129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Speaker name, email</a:t>
            </a:r>
            <a:r>
              <a:rPr lang="en-US" sz="2400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and/or </a:t>
            </a:r>
            <a:r>
              <a:rPr lang="en-US" sz="24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website, etc.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(Please include the </a:t>
            </a:r>
            <a:r>
              <a:rPr lang="en-US" sz="2400" i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way for </a:t>
            </a:r>
            <a:r>
              <a:rPr lang="en-US" sz="2400" i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attendees to reach out with questions.)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19E4B-4765-A47E-8BB5-9D41C159F217}"/>
              </a:ext>
            </a:extLst>
          </p:cNvPr>
          <p:cNvSpPr txBox="1"/>
          <p:nvPr/>
        </p:nvSpPr>
        <p:spPr>
          <a:xfrm>
            <a:off x="1217122" y="3103010"/>
            <a:ext cx="61964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QR Code to access a </a:t>
            </a:r>
          </a:p>
          <a:p>
            <a:r>
              <a:rPr lang="en-US" sz="28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quick survey for </a:t>
            </a:r>
            <a:r>
              <a:rPr lang="en-US" sz="2800" b="1" dirty="0">
                <a:solidFill>
                  <a:srgbClr val="007DB1"/>
                </a:solidFill>
                <a:latin typeface="Arial Black" panose="020B0A04020102020204" pitchFamily="34" charset="0"/>
              </a:rPr>
              <a:t>Session # </a:t>
            </a:r>
            <a:r>
              <a:rPr lang="en-US" sz="2800" b="1" dirty="0">
                <a:solidFill>
                  <a:srgbClr val="007DB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XXX</a:t>
            </a:r>
            <a:r>
              <a:rPr lang="en-US" sz="2800" b="1" dirty="0">
                <a:solidFill>
                  <a:srgbClr val="007DB1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4D4F5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Institute app to access: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Handouts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 Links</a:t>
            </a:r>
          </a:p>
        </p:txBody>
      </p:sp>
      <p:pic>
        <p:nvPicPr>
          <p:cNvPr id="2" name="Picture 1" descr="A qr code with black squares&#10;&#10;Description automatically generated">
            <a:extLst>
              <a:ext uri="{FF2B5EF4-FFF2-40B4-BE49-F238E27FC236}">
                <a16:creationId xmlns:a16="http://schemas.microsoft.com/office/drawing/2014/main" id="{1BE12D52-9C07-F048-1BA9-DE892D61E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67" y="2240717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1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B1DF5-5F1E-AC2D-1F20-AF1CD54A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7878-DB1E-9089-DB55-712B38224B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015" y="9154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TITLE</a:t>
            </a:r>
            <a:br>
              <a:rPr lang="en-US" sz="3600" i="1" dirty="0">
                <a:solidFill>
                  <a:srgbClr val="00C6D7"/>
                </a:solidFill>
              </a:rPr>
            </a:br>
            <a:endParaRPr lang="en-US" sz="3600" dirty="0">
              <a:solidFill>
                <a:srgbClr val="00C6D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D29E-C4A3-A073-8FA0-7F0A19D3898B}"/>
              </a:ext>
            </a:extLst>
          </p:cNvPr>
          <p:cNvSpPr txBox="1">
            <a:spLocks/>
          </p:cNvSpPr>
          <p:nvPr/>
        </p:nvSpPr>
        <p:spPr>
          <a:xfrm>
            <a:off x="374015" y="1865937"/>
            <a:ext cx="11114486" cy="42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sz="1600" dirty="0">
              <a:solidFill>
                <a:srgbClr val="4D4F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7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7D1C-2223-AD77-7821-828FFAA55D68}"/>
              </a:ext>
            </a:extLst>
          </p:cNvPr>
          <p:cNvSpPr txBox="1">
            <a:spLocks/>
          </p:cNvSpPr>
          <p:nvPr/>
        </p:nvSpPr>
        <p:spPr>
          <a:xfrm>
            <a:off x="374015" y="9154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TITLE</a:t>
            </a:r>
            <a:br>
              <a:rPr lang="en-US" sz="3600" i="1" dirty="0">
                <a:solidFill>
                  <a:srgbClr val="00C6D7"/>
                </a:solidFill>
              </a:rPr>
            </a:br>
            <a:endParaRPr lang="en-US" sz="3600" dirty="0">
              <a:solidFill>
                <a:srgbClr val="00C6D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E816D-C82F-D874-247D-9B3B30F96900}"/>
              </a:ext>
            </a:extLst>
          </p:cNvPr>
          <p:cNvSpPr txBox="1">
            <a:spLocks/>
          </p:cNvSpPr>
          <p:nvPr/>
        </p:nvSpPr>
        <p:spPr>
          <a:xfrm>
            <a:off x="374015" y="1865937"/>
            <a:ext cx="11114486" cy="42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76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4_LAMInstitu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DB1"/>
      </a:accent1>
      <a:accent2>
        <a:srgbClr val="E86D1F"/>
      </a:accent2>
      <a:accent3>
        <a:srgbClr val="ADAFAF"/>
      </a:accent3>
      <a:accent4>
        <a:srgbClr val="EAAB00"/>
      </a:accent4>
      <a:accent5>
        <a:srgbClr val="5B9BD5"/>
      </a:accent5>
      <a:accent6>
        <a:srgbClr val="739600"/>
      </a:accent6>
      <a:hlink>
        <a:srgbClr val="4D4F53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nstituteExpo_PPT_Template" id="{0D0C05F0-887B-4075-9962-85EA7E95F20F}" vid="{8E6A5EBC-4AAC-4965-AD76-693422F1B42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nstituteExpo_PPT_Template" id="{0D0C05F0-887B-4075-9962-85EA7E95F20F}" vid="{6CEC647F-3A3C-44D0-8FD2-F3F6D7D19A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2455</TotalTime>
  <Words>194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Session # XXX  </vt:lpstr>
      <vt:lpstr>PowerPoint Presentation</vt:lpstr>
      <vt:lpstr>PowerPoint Presentation</vt:lpstr>
      <vt:lpstr>PowerPoint Presentation</vt:lpstr>
      <vt:lpstr>TITLE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Alecia Crumpler</dc:creator>
  <cp:lastModifiedBy>Sharon Hollister</cp:lastModifiedBy>
  <cp:revision>72</cp:revision>
  <dcterms:created xsi:type="dcterms:W3CDTF">2020-07-14T18:32:15Z</dcterms:created>
  <dcterms:modified xsi:type="dcterms:W3CDTF">2025-12-10T19:58:34Z</dcterms:modified>
</cp:coreProperties>
</file>