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1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71" r:id="rId12"/>
    <p:sldId id="263" r:id="rId13"/>
    <p:sldId id="264" r:id="rId14"/>
    <p:sldId id="265" r:id="rId15"/>
    <p:sldId id="266" r:id="rId16"/>
    <p:sldId id="267" r:id="rId17"/>
    <p:sldId id="268" r:id="rId18"/>
    <p:sldId id="270" r:id="rId19"/>
    <p:sldId id="269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39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9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0.xlsx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1.xlsx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2.xlsx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3.xlsx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Occupancy on 10-31-22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Sheet1!$B$1:$I$1</c:f>
              <c:strCache>
                <c:ptCount val="8"/>
                <c:pt idx="0">
                  <c:v>East Central</c:v>
                </c:pt>
                <c:pt idx="1">
                  <c:v>Northeast</c:v>
                </c:pt>
                <c:pt idx="2">
                  <c:v>Northwest</c:v>
                </c:pt>
                <c:pt idx="3">
                  <c:v>Southeast</c:v>
                </c:pt>
                <c:pt idx="4">
                  <c:v>Southwest</c:v>
                </c:pt>
                <c:pt idx="5">
                  <c:v>Twin Cities Metro</c:v>
                </c:pt>
                <c:pt idx="6">
                  <c:v>West Central</c:v>
                </c:pt>
                <c:pt idx="7">
                  <c:v>Statewide</c:v>
                </c:pt>
              </c:strCache>
            </c:strRef>
          </c:cat>
          <c:val>
            <c:numRef>
              <c:f>Sheet1!$B$2:$I$2</c:f>
              <c:numCache>
                <c:formatCode>0.0%</c:formatCode>
                <c:ptCount val="8"/>
                <c:pt idx="0">
                  <c:v>0.76575931232091687</c:v>
                </c:pt>
                <c:pt idx="1">
                  <c:v>0.75880551301684529</c:v>
                </c:pt>
                <c:pt idx="2">
                  <c:v>0.83257229832572299</c:v>
                </c:pt>
                <c:pt idx="3">
                  <c:v>0.73560209424083767</c:v>
                </c:pt>
                <c:pt idx="4">
                  <c:v>0.74514563106796117</c:v>
                </c:pt>
                <c:pt idx="5">
                  <c:v>0.84163701067615659</c:v>
                </c:pt>
                <c:pt idx="6">
                  <c:v>0.8381696428571429</c:v>
                </c:pt>
                <c:pt idx="7">
                  <c:v>0.79167022275326449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6B6-407B-B6F9-B8D3568AAE1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25"/>
        <c:axId val="565090895"/>
        <c:axId val="565095055"/>
      </c:barChart>
      <c:lineChart>
        <c:grouping val="stacked"/>
        <c:varyColors val="0"/>
        <c:ser>
          <c:idx val="1"/>
          <c:order val="1"/>
          <c:tx>
            <c:strRef>
              <c:f>Sheet1!$A$3</c:f>
              <c:strCache>
                <c:ptCount val="1"/>
                <c:pt idx="0">
                  <c:v>Setting has placed a hold on all new admissions at some point during the pandemic</c:v>
                </c:pt>
              </c:strCache>
            </c:strRef>
          </c:tx>
          <c:spPr>
            <a:ln w="28575" cap="rnd">
              <a:noFill/>
              <a:round/>
            </a:ln>
            <a:effectLst/>
          </c:spPr>
          <c:marker>
            <c:symbol val="square"/>
            <c:size val="16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accent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Sheet1!$B$1:$I$1</c:f>
              <c:strCache>
                <c:ptCount val="8"/>
                <c:pt idx="0">
                  <c:v>East Central</c:v>
                </c:pt>
                <c:pt idx="1">
                  <c:v>Northeast</c:v>
                </c:pt>
                <c:pt idx="2">
                  <c:v>Northwest</c:v>
                </c:pt>
                <c:pt idx="3">
                  <c:v>Southeast</c:v>
                </c:pt>
                <c:pt idx="4">
                  <c:v>Southwest</c:v>
                </c:pt>
                <c:pt idx="5">
                  <c:v>Twin Cities Metro</c:v>
                </c:pt>
                <c:pt idx="6">
                  <c:v>West Central</c:v>
                </c:pt>
                <c:pt idx="7">
                  <c:v>Statewide</c:v>
                </c:pt>
              </c:strCache>
            </c:strRef>
          </c:cat>
          <c:val>
            <c:numRef>
              <c:f>Sheet1!$B$3:$I$3</c:f>
              <c:numCache>
                <c:formatCode>0.0%</c:formatCode>
                <c:ptCount val="8"/>
                <c:pt idx="0">
                  <c:v>0.75</c:v>
                </c:pt>
                <c:pt idx="1">
                  <c:v>0.83333333333333337</c:v>
                </c:pt>
                <c:pt idx="2">
                  <c:v>0.84615384615384615</c:v>
                </c:pt>
                <c:pt idx="3">
                  <c:v>0.91666666666666663</c:v>
                </c:pt>
                <c:pt idx="4">
                  <c:v>0.84210526315789469</c:v>
                </c:pt>
                <c:pt idx="5">
                  <c:v>0.65116279069767447</c:v>
                </c:pt>
                <c:pt idx="6">
                  <c:v>0.7857142857142857</c:v>
                </c:pt>
                <c:pt idx="7">
                  <c:v>0.79141104294478526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96B6-407B-B6F9-B8D3568AAE1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65093807"/>
        <c:axId val="565083407"/>
      </c:lineChart>
      <c:catAx>
        <c:axId val="56509089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65095055"/>
        <c:crosses val="autoZero"/>
        <c:auto val="1"/>
        <c:lblAlgn val="ctr"/>
        <c:lblOffset val="100"/>
        <c:noMultiLvlLbl val="0"/>
      </c:catAx>
      <c:valAx>
        <c:axId val="565095055"/>
        <c:scaling>
          <c:orientation val="minMax"/>
          <c:max val="1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65090895"/>
        <c:crosses val="autoZero"/>
        <c:crossBetween val="between"/>
      </c:valAx>
      <c:valAx>
        <c:axId val="565083407"/>
        <c:scaling>
          <c:orientation val="minMax"/>
        </c:scaling>
        <c:delete val="1"/>
        <c:axPos val="r"/>
        <c:numFmt formatCode="0%" sourceLinked="0"/>
        <c:majorTickMark val="out"/>
        <c:minorTickMark val="none"/>
        <c:tickLblPos val="nextTo"/>
        <c:crossAx val="565093807"/>
        <c:crosses val="max"/>
        <c:crossBetween val="between"/>
      </c:valAx>
      <c:catAx>
        <c:axId val="565093807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565083407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Did Not Turn Down Any Referrals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Sheet1!$B$1:$I$1</c:f>
              <c:strCache>
                <c:ptCount val="8"/>
                <c:pt idx="0">
                  <c:v>East Central</c:v>
                </c:pt>
                <c:pt idx="1">
                  <c:v>Northeast</c:v>
                </c:pt>
                <c:pt idx="2">
                  <c:v>Northwest</c:v>
                </c:pt>
                <c:pt idx="3">
                  <c:v>Southeast</c:v>
                </c:pt>
                <c:pt idx="4">
                  <c:v>Southwest</c:v>
                </c:pt>
                <c:pt idx="5">
                  <c:v>Twin Cities Metro</c:v>
                </c:pt>
                <c:pt idx="6">
                  <c:v>West Central</c:v>
                </c:pt>
                <c:pt idx="7">
                  <c:v>Statewide</c:v>
                </c:pt>
              </c:strCache>
            </c:strRef>
          </c:cat>
          <c:val>
            <c:numRef>
              <c:f>Sheet1!$B$2:$I$2</c:f>
              <c:numCache>
                <c:formatCode>0.0%</c:formatCode>
                <c:ptCount val="8"/>
                <c:pt idx="0">
                  <c:v>0.18181818181818182</c:v>
                </c:pt>
                <c:pt idx="1">
                  <c:v>0.23076923076923078</c:v>
                </c:pt>
                <c:pt idx="2">
                  <c:v>0.41666666666666669</c:v>
                </c:pt>
                <c:pt idx="3">
                  <c:v>0.16666666666666666</c:v>
                </c:pt>
                <c:pt idx="4">
                  <c:v>0.375</c:v>
                </c:pt>
                <c:pt idx="5">
                  <c:v>0.25233644859813081</c:v>
                </c:pt>
                <c:pt idx="6">
                  <c:v>0.13043478260869565</c:v>
                </c:pt>
                <c:pt idx="7">
                  <c:v>0.23790322580645162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054-4B1B-9B54-C01042A8B5F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69259423"/>
        <c:axId val="569263999"/>
      </c:barChart>
      <c:catAx>
        <c:axId val="56925942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69263999"/>
        <c:crosses val="autoZero"/>
        <c:auto val="1"/>
        <c:lblAlgn val="ctr"/>
        <c:lblOffset val="100"/>
        <c:noMultiLvlLbl val="0"/>
      </c:catAx>
      <c:valAx>
        <c:axId val="569263999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6925942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1 to 5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7808-45F2-AEB4-0855ED68B1E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Sheet1!$B$1:$I$1</c:f>
              <c:strCache>
                <c:ptCount val="8"/>
                <c:pt idx="0">
                  <c:v>East Central</c:v>
                </c:pt>
                <c:pt idx="1">
                  <c:v>Northeast</c:v>
                </c:pt>
                <c:pt idx="2">
                  <c:v>Northwest</c:v>
                </c:pt>
                <c:pt idx="3">
                  <c:v>Southeast</c:v>
                </c:pt>
                <c:pt idx="4">
                  <c:v>Southwest</c:v>
                </c:pt>
                <c:pt idx="5">
                  <c:v>Twin Cities Metro</c:v>
                </c:pt>
                <c:pt idx="6">
                  <c:v>West Central</c:v>
                </c:pt>
                <c:pt idx="7">
                  <c:v>Statewide</c:v>
                </c:pt>
              </c:strCache>
            </c:strRef>
          </c:cat>
          <c:val>
            <c:numRef>
              <c:f>Sheet1!$B$2:$I$2</c:f>
              <c:numCache>
                <c:formatCode>0.0%</c:formatCode>
                <c:ptCount val="8"/>
                <c:pt idx="0">
                  <c:v>0.5757575757575758</c:v>
                </c:pt>
                <c:pt idx="1">
                  <c:v>0.61538461538461542</c:v>
                </c:pt>
                <c:pt idx="2">
                  <c:v>0.5</c:v>
                </c:pt>
                <c:pt idx="3">
                  <c:v>0.66666666666666663</c:v>
                </c:pt>
                <c:pt idx="4">
                  <c:v>0.45833333333333331</c:v>
                </c:pt>
                <c:pt idx="5">
                  <c:v>0.61682242990654201</c:v>
                </c:pt>
                <c:pt idx="6">
                  <c:v>0.78260869565217395</c:v>
                </c:pt>
                <c:pt idx="7">
                  <c:v>0.61290322580645162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808-45F2-AEB4-0855ED68B1EE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6 to 10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Sheet1!$B$1:$I$1</c:f>
              <c:strCache>
                <c:ptCount val="8"/>
                <c:pt idx="0">
                  <c:v>East Central</c:v>
                </c:pt>
                <c:pt idx="1">
                  <c:v>Northeast</c:v>
                </c:pt>
                <c:pt idx="2">
                  <c:v>Northwest</c:v>
                </c:pt>
                <c:pt idx="3">
                  <c:v>Southeast</c:v>
                </c:pt>
                <c:pt idx="4">
                  <c:v>Southwest</c:v>
                </c:pt>
                <c:pt idx="5">
                  <c:v>Twin Cities Metro</c:v>
                </c:pt>
                <c:pt idx="6">
                  <c:v>West Central</c:v>
                </c:pt>
                <c:pt idx="7">
                  <c:v>Statewide</c:v>
                </c:pt>
              </c:strCache>
            </c:strRef>
          </c:cat>
          <c:val>
            <c:numRef>
              <c:f>Sheet1!$B$3:$I$3</c:f>
              <c:numCache>
                <c:formatCode>0.0%</c:formatCode>
                <c:ptCount val="8"/>
                <c:pt idx="0">
                  <c:v>0.21212121212121213</c:v>
                </c:pt>
                <c:pt idx="1">
                  <c:v>0.15384615384615385</c:v>
                </c:pt>
                <c:pt idx="2">
                  <c:v>8.3333333333333329E-2</c:v>
                </c:pt>
                <c:pt idx="3">
                  <c:v>0.1388888888888889</c:v>
                </c:pt>
                <c:pt idx="4">
                  <c:v>0.16666666666666666</c:v>
                </c:pt>
                <c:pt idx="5">
                  <c:v>0.10280373831775701</c:v>
                </c:pt>
                <c:pt idx="6">
                  <c:v>8.6956521739130432E-2</c:v>
                </c:pt>
                <c:pt idx="7">
                  <c:v>0.12903225806451613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808-45F2-AEB4-0855ED68B1EE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11 to 20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Sheet1!$B$1:$I$1</c:f>
              <c:strCache>
                <c:ptCount val="8"/>
                <c:pt idx="0">
                  <c:v>East Central</c:v>
                </c:pt>
                <c:pt idx="1">
                  <c:v>Northeast</c:v>
                </c:pt>
                <c:pt idx="2">
                  <c:v>Northwest</c:v>
                </c:pt>
                <c:pt idx="3">
                  <c:v>Southeast</c:v>
                </c:pt>
                <c:pt idx="4">
                  <c:v>Southwest</c:v>
                </c:pt>
                <c:pt idx="5">
                  <c:v>Twin Cities Metro</c:v>
                </c:pt>
                <c:pt idx="6">
                  <c:v>West Central</c:v>
                </c:pt>
                <c:pt idx="7">
                  <c:v>Statewide</c:v>
                </c:pt>
              </c:strCache>
            </c:strRef>
          </c:cat>
          <c:val>
            <c:numRef>
              <c:f>Sheet1!$B$4:$I$4</c:f>
              <c:numCache>
                <c:formatCode>0.0%</c:formatCode>
                <c:ptCount val="8"/>
                <c:pt idx="0">
                  <c:v>3.0303030303030304E-2</c:v>
                </c:pt>
                <c:pt idx="1">
                  <c:v>0</c:v>
                </c:pt>
                <c:pt idx="2">
                  <c:v>0</c:v>
                </c:pt>
                <c:pt idx="3">
                  <c:v>2.7777777777777776E-2</c:v>
                </c:pt>
                <c:pt idx="4">
                  <c:v>0</c:v>
                </c:pt>
                <c:pt idx="5">
                  <c:v>1.8691588785046728E-2</c:v>
                </c:pt>
                <c:pt idx="6">
                  <c:v>0</c:v>
                </c:pt>
                <c:pt idx="7">
                  <c:v>1.6129032258064516E-2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808-45F2-AEB4-0855ED68B1EE}"/>
            </c:ext>
          </c:extLst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21 or more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Sheet1!$B$1:$I$1</c:f>
              <c:strCache>
                <c:ptCount val="8"/>
                <c:pt idx="0">
                  <c:v>East Central</c:v>
                </c:pt>
                <c:pt idx="1">
                  <c:v>Northeast</c:v>
                </c:pt>
                <c:pt idx="2">
                  <c:v>Northwest</c:v>
                </c:pt>
                <c:pt idx="3">
                  <c:v>Southeast</c:v>
                </c:pt>
                <c:pt idx="4">
                  <c:v>Southwest</c:v>
                </c:pt>
                <c:pt idx="5">
                  <c:v>Twin Cities Metro</c:v>
                </c:pt>
                <c:pt idx="6">
                  <c:v>West Central</c:v>
                </c:pt>
                <c:pt idx="7">
                  <c:v>Statewide</c:v>
                </c:pt>
              </c:strCache>
            </c:strRef>
          </c:cat>
          <c:val>
            <c:numRef>
              <c:f>Sheet1!$B$5:$I$5</c:f>
              <c:numCache>
                <c:formatCode>0.0%</c:formatCode>
                <c:ptCount val="8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9.3457943925233638E-3</c:v>
                </c:pt>
                <c:pt idx="6">
                  <c:v>0</c:v>
                </c:pt>
                <c:pt idx="7">
                  <c:v>4.0322580645161289E-3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808-45F2-AEB4-0855ED68B1E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4"/>
        <c:overlap val="100"/>
        <c:axId val="720895535"/>
        <c:axId val="720885551"/>
      </c:barChart>
      <c:catAx>
        <c:axId val="720895535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20885551"/>
        <c:crosses val="autoZero"/>
        <c:auto val="1"/>
        <c:lblAlgn val="ctr"/>
        <c:lblOffset val="100"/>
        <c:noMultiLvlLbl val="0"/>
      </c:catAx>
      <c:valAx>
        <c:axId val="720885551"/>
        <c:scaling>
          <c:orientation val="minMax"/>
          <c:max val="1"/>
        </c:scaling>
        <c:delete val="0"/>
        <c:axPos val="b"/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2089553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Nursing</a:t>
            </a:r>
            <a:r>
              <a:rPr lang="en-US" baseline="0" dirty="0"/>
              <a:t> Facilities and Assisted Living Facilities Differ in Approach to Admissions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Facility is admitting residents if admissions criteria is met.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Sheet1!$B$1:$C$1</c:f>
              <c:strCache>
                <c:ptCount val="2"/>
                <c:pt idx="0">
                  <c:v>Assisted Living</c:v>
                </c:pt>
                <c:pt idx="1">
                  <c:v>Nursing Facility</c:v>
                </c:pt>
              </c:strCache>
            </c:strRef>
          </c:cat>
          <c:val>
            <c:numRef>
              <c:f>Sheet1!$B$2:$C$2</c:f>
              <c:numCache>
                <c:formatCode>0.0%</c:formatCode>
                <c:ptCount val="2"/>
                <c:pt idx="0">
                  <c:v>0.86259541984732824</c:v>
                </c:pt>
                <c:pt idx="1">
                  <c:v>0.5214723926380368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A80-479D-83BA-55ED41A30C1A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Facility does not have the staffing and resources to increase census but will admit a new resident when a different resident is discharged.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Sheet1!$B$1:$C$1</c:f>
              <c:strCache>
                <c:ptCount val="2"/>
                <c:pt idx="0">
                  <c:v>Assisted Living</c:v>
                </c:pt>
                <c:pt idx="1">
                  <c:v>Nursing Facility</c:v>
                </c:pt>
              </c:strCache>
            </c:strRef>
          </c:cat>
          <c:val>
            <c:numRef>
              <c:f>Sheet1!$B$3:$C$3</c:f>
              <c:numCache>
                <c:formatCode>0.0%</c:formatCode>
                <c:ptCount val="2"/>
                <c:pt idx="0">
                  <c:v>8.7786259541984726E-2</c:v>
                </c:pt>
                <c:pt idx="1">
                  <c:v>0.37423312883435583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A80-479D-83BA-55ED41A30C1A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Facility has a hold on all new admissions.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Sheet1!$B$1:$C$1</c:f>
              <c:strCache>
                <c:ptCount val="2"/>
                <c:pt idx="0">
                  <c:v>Assisted Living</c:v>
                </c:pt>
                <c:pt idx="1">
                  <c:v>Nursing Facility</c:v>
                </c:pt>
              </c:strCache>
            </c:strRef>
          </c:cat>
          <c:val>
            <c:numRef>
              <c:f>Sheet1!$B$4:$C$4</c:f>
              <c:numCache>
                <c:formatCode>0.0%</c:formatCode>
                <c:ptCount val="2"/>
                <c:pt idx="0">
                  <c:v>1.5267175572519083E-2</c:v>
                </c:pt>
                <c:pt idx="1">
                  <c:v>6.1349693251533742E-2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A80-479D-83BA-55ED41A30C1A}"/>
            </c:ext>
          </c:extLst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Facility is admitting residents from the community but not the hospital (if admissions criteria is met).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Sheet1!$B$1:$C$1</c:f>
              <c:strCache>
                <c:ptCount val="2"/>
                <c:pt idx="0">
                  <c:v>Assisted Living</c:v>
                </c:pt>
                <c:pt idx="1">
                  <c:v>Nursing Facility</c:v>
                </c:pt>
              </c:strCache>
            </c:strRef>
          </c:cat>
          <c:val>
            <c:numRef>
              <c:f>Sheet1!$B$5:$C$5</c:f>
              <c:numCache>
                <c:formatCode>0.0%</c:formatCode>
                <c:ptCount val="2"/>
                <c:pt idx="0">
                  <c:v>3.0534351145038167E-2</c:v>
                </c:pt>
                <c:pt idx="1">
                  <c:v>1.2269938650306749E-2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A80-479D-83BA-55ED41A30C1A}"/>
            </c:ext>
          </c:extLst>
        </c:ser>
        <c:ser>
          <c:idx val="4"/>
          <c:order val="4"/>
          <c:tx>
            <c:strRef>
              <c:f>Sheet1!$A$6</c:f>
              <c:strCache>
                <c:ptCount val="1"/>
                <c:pt idx="0">
                  <c:v>Facility is admitting residents from the hospital but not the community (if admissions criteria is met).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Sheet1!$B$1:$C$1</c:f>
              <c:strCache>
                <c:ptCount val="2"/>
                <c:pt idx="0">
                  <c:v>Assisted Living</c:v>
                </c:pt>
                <c:pt idx="1">
                  <c:v>Nursing Facility</c:v>
                </c:pt>
              </c:strCache>
            </c:strRef>
          </c:cat>
          <c:val>
            <c:numRef>
              <c:f>Sheet1!$B$6:$C$6</c:f>
              <c:numCache>
                <c:formatCode>0.0%</c:formatCode>
                <c:ptCount val="2"/>
                <c:pt idx="0">
                  <c:v>3.8167938931297708E-3</c:v>
                </c:pt>
                <c:pt idx="1">
                  <c:v>3.0674846625766871E-2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8A80-479D-83BA-55ED41A30C1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720887631"/>
        <c:axId val="720888463"/>
      </c:barChart>
      <c:catAx>
        <c:axId val="720887631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20888463"/>
        <c:crosses val="autoZero"/>
        <c:auto val="1"/>
        <c:lblAlgn val="ctr"/>
        <c:lblOffset val="100"/>
        <c:noMultiLvlLbl val="0"/>
      </c:catAx>
      <c:valAx>
        <c:axId val="720888463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2088763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"/>
          <c:y val="0.79945965561123045"/>
          <c:w val="0.99275362318840576"/>
          <c:h val="0.1942272130756382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b" anchorCtr="0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solidFill>
        <a:schemeClr val="accent1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62" b="0" i="0" u="none" strike="noStrike" baseline="0" dirty="0">
                <a:effectLst/>
              </a:rPr>
              <a:t>Criteria used to presently inform decision to accept or not accept an admission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Assisted Living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Insufficient staffing</c:v>
                </c:pt>
                <c:pt idx="1">
                  <c:v>Ability to meet the specific needs of the new admission.</c:v>
                </c:pt>
                <c:pt idx="2">
                  <c:v>Admissions over the weekend are very difficult to process and staff to.</c:v>
                </c:pt>
                <c:pt idx="3">
                  <c:v>Other</c:v>
                </c:pt>
                <c:pt idx="4">
                  <c:v>Potential admission must be reviewed by corporate staff</c:v>
                </c:pt>
                <c:pt idx="5">
                  <c:v>Supply and re-supply of personal protective equipment (PPE)</c:v>
                </c:pt>
              </c:strCache>
            </c:strRef>
          </c:cat>
          <c:val>
            <c:numRef>
              <c:f>Sheet1!$B$2:$B$7</c:f>
              <c:numCache>
                <c:formatCode>0.0%</c:formatCode>
                <c:ptCount val="6"/>
                <c:pt idx="0">
                  <c:v>0.40839694656488551</c:v>
                </c:pt>
                <c:pt idx="1">
                  <c:v>0.74045801526717558</c:v>
                </c:pt>
                <c:pt idx="2">
                  <c:v>0.38549618320610685</c:v>
                </c:pt>
                <c:pt idx="3">
                  <c:v>0.11068702290076336</c:v>
                </c:pt>
                <c:pt idx="4">
                  <c:v>0.11450381679389313</c:v>
                </c:pt>
                <c:pt idx="5">
                  <c:v>3.0534351145038167E-2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1E7-4C2D-9D47-9A2197520B3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Nursing Facility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Insufficient staffing</c:v>
                </c:pt>
                <c:pt idx="1">
                  <c:v>Ability to meet the specific needs of the new admission.</c:v>
                </c:pt>
                <c:pt idx="2">
                  <c:v>Admissions over the weekend are very difficult to process and staff to.</c:v>
                </c:pt>
                <c:pt idx="3">
                  <c:v>Other</c:v>
                </c:pt>
                <c:pt idx="4">
                  <c:v>Potential admission must be reviewed by corporate staff</c:v>
                </c:pt>
                <c:pt idx="5">
                  <c:v>Supply and re-supply of personal protective equipment (PPE)</c:v>
                </c:pt>
              </c:strCache>
            </c:strRef>
          </c:cat>
          <c:val>
            <c:numRef>
              <c:f>Sheet1!$C$2:$C$7</c:f>
              <c:numCache>
                <c:formatCode>0.0%</c:formatCode>
                <c:ptCount val="6"/>
                <c:pt idx="0">
                  <c:v>0.8404907975460123</c:v>
                </c:pt>
                <c:pt idx="1">
                  <c:v>0.71165644171779141</c:v>
                </c:pt>
                <c:pt idx="2">
                  <c:v>0.53987730061349692</c:v>
                </c:pt>
                <c:pt idx="3">
                  <c:v>4.9079754601226995E-2</c:v>
                </c:pt>
                <c:pt idx="4">
                  <c:v>3.6809815950920248E-2</c:v>
                </c:pt>
                <c:pt idx="5">
                  <c:v>6.1349693251533744E-3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1E7-4C2D-9D47-9A2197520B3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131424431"/>
        <c:axId val="2131426095"/>
      </c:barChart>
      <c:catAx>
        <c:axId val="213142443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31426095"/>
        <c:crosses val="autoZero"/>
        <c:auto val="1"/>
        <c:lblAlgn val="ctr"/>
        <c:lblOffset val="100"/>
        <c:noMultiLvlLbl val="0"/>
      </c:catAx>
      <c:valAx>
        <c:axId val="2131426095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3142443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Maintain a Waiting List for New Admissions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Assisted Living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en-US"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Sheet1!$B$1:$I$1</c:f>
              <c:strCache>
                <c:ptCount val="8"/>
                <c:pt idx="0">
                  <c:v>East Central</c:v>
                </c:pt>
                <c:pt idx="1">
                  <c:v>Northeast</c:v>
                </c:pt>
                <c:pt idx="2">
                  <c:v>Northwest</c:v>
                </c:pt>
                <c:pt idx="3">
                  <c:v>Southeast</c:v>
                </c:pt>
                <c:pt idx="4">
                  <c:v>Southwest</c:v>
                </c:pt>
                <c:pt idx="5">
                  <c:v>Twin Cities Metro</c:v>
                </c:pt>
                <c:pt idx="6">
                  <c:v>West Central</c:v>
                </c:pt>
                <c:pt idx="7">
                  <c:v>Statewide</c:v>
                </c:pt>
              </c:strCache>
            </c:strRef>
          </c:cat>
          <c:val>
            <c:numRef>
              <c:f>Sheet1!$B$2:$I$2</c:f>
              <c:numCache>
                <c:formatCode>0.0%</c:formatCode>
                <c:ptCount val="8"/>
                <c:pt idx="0">
                  <c:v>0.82857142857142863</c:v>
                </c:pt>
                <c:pt idx="1">
                  <c:v>0.46153846153846156</c:v>
                </c:pt>
                <c:pt idx="2">
                  <c:v>0.58333333333333337</c:v>
                </c:pt>
                <c:pt idx="3">
                  <c:v>0.68421052631578949</c:v>
                </c:pt>
                <c:pt idx="4">
                  <c:v>0.70833333333333337</c:v>
                </c:pt>
                <c:pt idx="5">
                  <c:v>0.39655172413793105</c:v>
                </c:pt>
                <c:pt idx="6">
                  <c:v>0.70833333333333337</c:v>
                </c:pt>
                <c:pt idx="7">
                  <c:v>0.56488549618320616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4FD-4F93-94DA-BAF1454E1E53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Nursing Facility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Sheet1!$B$1:$I$1</c:f>
              <c:strCache>
                <c:ptCount val="8"/>
                <c:pt idx="0">
                  <c:v>East Central</c:v>
                </c:pt>
                <c:pt idx="1">
                  <c:v>Northeast</c:v>
                </c:pt>
                <c:pt idx="2">
                  <c:v>Northwest</c:v>
                </c:pt>
                <c:pt idx="3">
                  <c:v>Southeast</c:v>
                </c:pt>
                <c:pt idx="4">
                  <c:v>Southwest</c:v>
                </c:pt>
                <c:pt idx="5">
                  <c:v>Twin Cities Metro</c:v>
                </c:pt>
                <c:pt idx="6">
                  <c:v>West Central</c:v>
                </c:pt>
                <c:pt idx="7">
                  <c:v>Statewide</c:v>
                </c:pt>
              </c:strCache>
            </c:strRef>
          </c:cat>
          <c:val>
            <c:numRef>
              <c:f>Sheet1!$B$3:$I$3</c:f>
              <c:numCache>
                <c:formatCode>0.0%</c:formatCode>
                <c:ptCount val="8"/>
                <c:pt idx="0">
                  <c:v>0.8</c:v>
                </c:pt>
                <c:pt idx="1">
                  <c:v>0.77777777777777779</c:v>
                </c:pt>
                <c:pt idx="2">
                  <c:v>0.92307692307692313</c:v>
                </c:pt>
                <c:pt idx="3">
                  <c:v>0.6</c:v>
                </c:pt>
                <c:pt idx="4">
                  <c:v>0.57894736842105265</c:v>
                </c:pt>
                <c:pt idx="5">
                  <c:v>0.47619047619047616</c:v>
                </c:pt>
                <c:pt idx="6">
                  <c:v>0.7857142857142857</c:v>
                </c:pt>
                <c:pt idx="7">
                  <c:v>0.65217391304347827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4FD-4F93-94DA-BAF1454E1E5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567630591"/>
        <c:axId val="1567627679"/>
      </c:barChart>
      <c:catAx>
        <c:axId val="156763059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67627679"/>
        <c:crosses val="autoZero"/>
        <c:auto val="1"/>
        <c:lblAlgn val="ctr"/>
        <c:lblOffset val="100"/>
        <c:noMultiLvlLbl val="0"/>
      </c:catAx>
      <c:valAx>
        <c:axId val="156762767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6763059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Setting has held admissions and turned away more hospital admissions when compared to pre-COVID-19 pandemic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Sheet1!$B$1:$I$1</c:f>
              <c:strCache>
                <c:ptCount val="8"/>
                <c:pt idx="0">
                  <c:v>East Central</c:v>
                </c:pt>
                <c:pt idx="1">
                  <c:v>Northeast</c:v>
                </c:pt>
                <c:pt idx="2">
                  <c:v>Northwest</c:v>
                </c:pt>
                <c:pt idx="3">
                  <c:v>Southeast</c:v>
                </c:pt>
                <c:pt idx="4">
                  <c:v>Southwest</c:v>
                </c:pt>
                <c:pt idx="5">
                  <c:v>Twin Cities Metro</c:v>
                </c:pt>
                <c:pt idx="6">
                  <c:v>West Central</c:v>
                </c:pt>
                <c:pt idx="7">
                  <c:v>Statewide</c:v>
                </c:pt>
              </c:strCache>
            </c:strRef>
          </c:cat>
          <c:val>
            <c:numRef>
              <c:f>Sheet1!$B$2:$I$2</c:f>
              <c:numCache>
                <c:formatCode>0.0%</c:formatCode>
                <c:ptCount val="8"/>
                <c:pt idx="0">
                  <c:v>1</c:v>
                </c:pt>
                <c:pt idx="1">
                  <c:v>0.93333333333333335</c:v>
                </c:pt>
                <c:pt idx="2">
                  <c:v>0.88888888888888884</c:v>
                </c:pt>
                <c:pt idx="3">
                  <c:v>0.9375</c:v>
                </c:pt>
                <c:pt idx="4">
                  <c:v>0.9375</c:v>
                </c:pt>
                <c:pt idx="5">
                  <c:v>0.9285714285714286</c:v>
                </c:pt>
                <c:pt idx="6">
                  <c:v>0.9</c:v>
                </c:pt>
                <c:pt idx="7">
                  <c:v>0.93548387096774188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B69-4E47-A258-EACDBF2F14B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938410447"/>
        <c:axId val="1938413359"/>
      </c:barChart>
      <c:catAx>
        <c:axId val="1938410447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38413359"/>
        <c:crosses val="autoZero"/>
        <c:auto val="1"/>
        <c:lblAlgn val="ctr"/>
        <c:lblOffset val="100"/>
        <c:noMultiLvlLbl val="0"/>
      </c:catAx>
      <c:valAx>
        <c:axId val="1938413359"/>
        <c:scaling>
          <c:orientation val="minMax"/>
          <c:max val="1"/>
          <c:min val="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3841044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Occupancy on 10-31-22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Sheet1!$B$1:$I$1</c:f>
              <c:strCache>
                <c:ptCount val="8"/>
                <c:pt idx="0">
                  <c:v>East Central</c:v>
                </c:pt>
                <c:pt idx="1">
                  <c:v>Northeast</c:v>
                </c:pt>
                <c:pt idx="2">
                  <c:v>Northwest</c:v>
                </c:pt>
                <c:pt idx="3">
                  <c:v>Southeast</c:v>
                </c:pt>
                <c:pt idx="4">
                  <c:v>Southwest</c:v>
                </c:pt>
                <c:pt idx="5">
                  <c:v>Twin Cities Metro</c:v>
                </c:pt>
                <c:pt idx="6">
                  <c:v>West Central</c:v>
                </c:pt>
                <c:pt idx="7">
                  <c:v>Statewide</c:v>
                </c:pt>
              </c:strCache>
            </c:strRef>
          </c:cat>
          <c:val>
            <c:numRef>
              <c:f>Sheet1!$B$2:$I$2</c:f>
              <c:numCache>
                <c:formatCode>0.0%</c:formatCode>
                <c:ptCount val="8"/>
                <c:pt idx="0">
                  <c:v>0.72151898734177211</c:v>
                </c:pt>
                <c:pt idx="1">
                  <c:v>0.79725085910652926</c:v>
                </c:pt>
                <c:pt idx="2">
                  <c:v>0.78009259259259256</c:v>
                </c:pt>
                <c:pt idx="3">
                  <c:v>0.82832898172323755</c:v>
                </c:pt>
                <c:pt idx="4">
                  <c:v>0.75616835994194487</c:v>
                </c:pt>
                <c:pt idx="5">
                  <c:v>0.79830182633771229</c:v>
                </c:pt>
                <c:pt idx="6">
                  <c:v>0.83363309352517989</c:v>
                </c:pt>
                <c:pt idx="7">
                  <c:v>0.79046856227472972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6B6-407B-B6F9-B8D3568AAE1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25"/>
        <c:axId val="565090895"/>
        <c:axId val="565095055"/>
      </c:barChart>
      <c:lineChart>
        <c:grouping val="stacked"/>
        <c:varyColors val="0"/>
        <c:ser>
          <c:idx val="1"/>
          <c:order val="1"/>
          <c:tx>
            <c:strRef>
              <c:f>Sheet1!$A$3</c:f>
              <c:strCache>
                <c:ptCount val="1"/>
                <c:pt idx="0">
                  <c:v>Setting has placed a hold on all new admissions at some point during the pandemic</c:v>
                </c:pt>
              </c:strCache>
            </c:strRef>
          </c:tx>
          <c:spPr>
            <a:ln w="28575" cap="rnd">
              <a:noFill/>
              <a:round/>
            </a:ln>
            <a:effectLst/>
          </c:spPr>
          <c:marker>
            <c:symbol val="square"/>
            <c:size val="16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accent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Sheet1!$B$1:$I$1</c:f>
              <c:strCache>
                <c:ptCount val="8"/>
                <c:pt idx="0">
                  <c:v>East Central</c:v>
                </c:pt>
                <c:pt idx="1">
                  <c:v>Northeast</c:v>
                </c:pt>
                <c:pt idx="2">
                  <c:v>Northwest</c:v>
                </c:pt>
                <c:pt idx="3">
                  <c:v>Southeast</c:v>
                </c:pt>
                <c:pt idx="4">
                  <c:v>Southwest</c:v>
                </c:pt>
                <c:pt idx="5">
                  <c:v>Twin Cities Metro</c:v>
                </c:pt>
                <c:pt idx="6">
                  <c:v>West Central</c:v>
                </c:pt>
                <c:pt idx="7">
                  <c:v>Statewide</c:v>
                </c:pt>
              </c:strCache>
            </c:strRef>
          </c:cat>
          <c:val>
            <c:numRef>
              <c:f>Sheet1!$B$3:$I$3</c:f>
              <c:numCache>
                <c:formatCode>0.0%</c:formatCode>
                <c:ptCount val="8"/>
                <c:pt idx="0">
                  <c:v>0.51428571428571423</c:v>
                </c:pt>
                <c:pt idx="1">
                  <c:v>0.46153846153846156</c:v>
                </c:pt>
                <c:pt idx="2">
                  <c:v>0.33333333333333331</c:v>
                </c:pt>
                <c:pt idx="3">
                  <c:v>0.28947368421052633</c:v>
                </c:pt>
                <c:pt idx="4">
                  <c:v>0.29166666666666669</c:v>
                </c:pt>
                <c:pt idx="5">
                  <c:v>0.31034482758620691</c:v>
                </c:pt>
                <c:pt idx="6">
                  <c:v>0.58333333333333337</c:v>
                </c:pt>
                <c:pt idx="7">
                  <c:v>0.36641221374045801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96B6-407B-B6F9-B8D3568AAE1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65093807"/>
        <c:axId val="565083407"/>
      </c:lineChart>
      <c:catAx>
        <c:axId val="56509089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65095055"/>
        <c:crosses val="autoZero"/>
        <c:auto val="1"/>
        <c:lblAlgn val="ctr"/>
        <c:lblOffset val="100"/>
        <c:noMultiLvlLbl val="0"/>
      </c:catAx>
      <c:valAx>
        <c:axId val="565095055"/>
        <c:scaling>
          <c:orientation val="minMax"/>
          <c:max val="1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65090895"/>
        <c:crosses val="autoZero"/>
        <c:crossBetween val="between"/>
      </c:valAx>
      <c:valAx>
        <c:axId val="565083407"/>
        <c:scaling>
          <c:orientation val="minMax"/>
        </c:scaling>
        <c:delete val="1"/>
        <c:axPos val="r"/>
        <c:numFmt formatCode="0%" sourceLinked="0"/>
        <c:majorTickMark val="out"/>
        <c:minorTickMark val="none"/>
        <c:tickLblPos val="nextTo"/>
        <c:crossAx val="565093807"/>
        <c:crosses val="max"/>
        <c:crossBetween val="between"/>
      </c:valAx>
      <c:catAx>
        <c:axId val="565093807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565083407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Setting has held admissions and turned away more hospital admissions when compared to pre-COVID-19 pandemic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Sheet1!$B$1:$I$1</c:f>
              <c:strCache>
                <c:ptCount val="8"/>
                <c:pt idx="0">
                  <c:v>East Central</c:v>
                </c:pt>
                <c:pt idx="1">
                  <c:v>Northeast</c:v>
                </c:pt>
                <c:pt idx="2">
                  <c:v>Northwest</c:v>
                </c:pt>
                <c:pt idx="3">
                  <c:v>Southeast</c:v>
                </c:pt>
                <c:pt idx="4">
                  <c:v>Southwest</c:v>
                </c:pt>
                <c:pt idx="5">
                  <c:v>Twin Cities Metro</c:v>
                </c:pt>
                <c:pt idx="6">
                  <c:v>West Central</c:v>
                </c:pt>
                <c:pt idx="7">
                  <c:v>Statewide</c:v>
                </c:pt>
              </c:strCache>
            </c:strRef>
          </c:cat>
          <c:val>
            <c:numRef>
              <c:f>Sheet1!$B$2:$I$2</c:f>
              <c:numCache>
                <c:formatCode>0.0%</c:formatCode>
                <c:ptCount val="8"/>
                <c:pt idx="0">
                  <c:v>0.6</c:v>
                </c:pt>
                <c:pt idx="1">
                  <c:v>1</c:v>
                </c:pt>
                <c:pt idx="2">
                  <c:v>0.66666666666666663</c:v>
                </c:pt>
                <c:pt idx="3">
                  <c:v>0.81818181818181823</c:v>
                </c:pt>
                <c:pt idx="4">
                  <c:v>1</c:v>
                </c:pt>
                <c:pt idx="5">
                  <c:v>0.62857142857142856</c:v>
                </c:pt>
                <c:pt idx="6">
                  <c:v>0.61538461538461542</c:v>
                </c:pt>
                <c:pt idx="7">
                  <c:v>0.69318181818181823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B69-4E47-A258-EACDBF2F14B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938410447"/>
        <c:axId val="1938413359"/>
      </c:barChart>
      <c:catAx>
        <c:axId val="1938410447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38413359"/>
        <c:crosses val="autoZero"/>
        <c:auto val="1"/>
        <c:lblAlgn val="ctr"/>
        <c:lblOffset val="100"/>
        <c:noMultiLvlLbl val="0"/>
      </c:catAx>
      <c:valAx>
        <c:axId val="1938413359"/>
        <c:scaling>
          <c:orientation val="minMax"/>
          <c:max val="1"/>
          <c:min val="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3841044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Percent of Residents on EW, CADI, BI 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Sheet1!$B$1:$I$1</c:f>
              <c:strCache>
                <c:ptCount val="8"/>
                <c:pt idx="0">
                  <c:v>East Central</c:v>
                </c:pt>
                <c:pt idx="1">
                  <c:v>Northeast</c:v>
                </c:pt>
                <c:pt idx="2">
                  <c:v>Northwest</c:v>
                </c:pt>
                <c:pt idx="3">
                  <c:v>Southeast</c:v>
                </c:pt>
                <c:pt idx="4">
                  <c:v>Southwest</c:v>
                </c:pt>
                <c:pt idx="5">
                  <c:v>Twin Cities Metro</c:v>
                </c:pt>
                <c:pt idx="6">
                  <c:v>West Central</c:v>
                </c:pt>
                <c:pt idx="7">
                  <c:v>Statewide</c:v>
                </c:pt>
              </c:strCache>
            </c:strRef>
          </c:cat>
          <c:val>
            <c:numRef>
              <c:f>Sheet1!$B$2:$I$2</c:f>
              <c:numCache>
                <c:formatCode>0.0%</c:formatCode>
                <c:ptCount val="8"/>
                <c:pt idx="0">
                  <c:v>0.36622807017543857</c:v>
                </c:pt>
                <c:pt idx="1">
                  <c:v>0.52586206896551724</c:v>
                </c:pt>
                <c:pt idx="2">
                  <c:v>0.36201780415430268</c:v>
                </c:pt>
                <c:pt idx="3">
                  <c:v>0.40425531914893614</c:v>
                </c:pt>
                <c:pt idx="4">
                  <c:v>0.38771593090211132</c:v>
                </c:pt>
                <c:pt idx="5">
                  <c:v>0.28918322295805737</c:v>
                </c:pt>
                <c:pt idx="6">
                  <c:v>0.29881337648327938</c:v>
                </c:pt>
                <c:pt idx="7">
                  <c:v>0.33438038301752965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1FF-4B97-B820-87966749AE5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50611727"/>
        <c:axId val="550599663"/>
      </c:barChart>
      <c:catAx>
        <c:axId val="55061172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50599663"/>
        <c:crosses val="autoZero"/>
        <c:auto val="1"/>
        <c:lblAlgn val="ctr"/>
        <c:lblOffset val="100"/>
        <c:noMultiLvlLbl val="0"/>
      </c:catAx>
      <c:valAx>
        <c:axId val="550599663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5061172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Referrals Turned Down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Sheet1!$B$1:$C$1</c:f>
              <c:strCache>
                <c:ptCount val="2"/>
                <c:pt idx="0">
                  <c:v>Nursing Facility</c:v>
                </c:pt>
                <c:pt idx="1">
                  <c:v>Assisted Living Facility</c:v>
                </c:pt>
              </c:strCache>
            </c:strRef>
          </c:cat>
          <c:val>
            <c:numRef>
              <c:f>Sheet1!$B$2:$C$2</c:f>
              <c:numCache>
                <c:formatCode>0.0</c:formatCode>
                <c:ptCount val="2"/>
                <c:pt idx="0">
                  <c:v>14.560810810810811</c:v>
                </c:pt>
                <c:pt idx="1">
                  <c:v>3.0806451612903225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BA6-46BA-B7CD-8D5B964C21F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932448559"/>
        <c:axId val="932446479"/>
      </c:barChart>
      <c:catAx>
        <c:axId val="93244855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32446479"/>
        <c:crosses val="autoZero"/>
        <c:auto val="1"/>
        <c:lblAlgn val="ctr"/>
        <c:lblOffset val="100"/>
        <c:noMultiLvlLbl val="0"/>
      </c:catAx>
      <c:valAx>
        <c:axId val="93244647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3244855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aseline="0" dirty="0"/>
              <a:t> 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October 2022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Sheet1!$B$1:$C$1</c:f>
              <c:strCache>
                <c:ptCount val="2"/>
                <c:pt idx="0">
                  <c:v>Nursing Facility</c:v>
                </c:pt>
                <c:pt idx="1">
                  <c:v>Assisted Living Facility</c:v>
                </c:pt>
              </c:strCache>
            </c:strRef>
          </c:cat>
          <c:val>
            <c:numRef>
              <c:f>Sheet1!$B$2:$C$2</c:f>
              <c:numCache>
                <c:formatCode>_(* #,##0_);_(* \(#,##0\);_(* "-"??_);_(@_)</c:formatCode>
                <c:ptCount val="2"/>
                <c:pt idx="0">
                  <c:v>5096.2837837837833</c:v>
                </c:pt>
                <c:pt idx="1">
                  <c:v>6460.1129032258059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D34-42BB-9F26-6598DC8FF81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027953903"/>
        <c:axId val="2027934351"/>
      </c:barChart>
      <c:catAx>
        <c:axId val="202795390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27934351"/>
        <c:crosses val="autoZero"/>
        <c:auto val="1"/>
        <c:lblAlgn val="ctr"/>
        <c:lblOffset val="100"/>
        <c:noMultiLvlLbl val="0"/>
      </c:catAx>
      <c:valAx>
        <c:axId val="202793435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* #,##0_);_(* \(#,##0\);_(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2795390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Did Not Turn Down Any Referrals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Sheet1!$B$1:$I$1</c:f>
              <c:strCache>
                <c:ptCount val="8"/>
                <c:pt idx="0">
                  <c:v>East Central</c:v>
                </c:pt>
                <c:pt idx="1">
                  <c:v>Northeast</c:v>
                </c:pt>
                <c:pt idx="2">
                  <c:v>Northwest</c:v>
                </c:pt>
                <c:pt idx="3">
                  <c:v>Southeast</c:v>
                </c:pt>
                <c:pt idx="4">
                  <c:v>Southwest</c:v>
                </c:pt>
                <c:pt idx="5">
                  <c:v>Twin Cities Metro</c:v>
                </c:pt>
                <c:pt idx="6">
                  <c:v>West Central</c:v>
                </c:pt>
                <c:pt idx="7">
                  <c:v>Statewide</c:v>
                </c:pt>
              </c:strCache>
            </c:strRef>
          </c:cat>
          <c:val>
            <c:numRef>
              <c:f>Sheet1!$B$2:$I$2</c:f>
              <c:numCache>
                <c:formatCode>0.0%</c:formatCode>
                <c:ptCount val="8"/>
                <c:pt idx="0">
                  <c:v>0</c:v>
                </c:pt>
                <c:pt idx="1">
                  <c:v>5.8823529411764705E-2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5.4054054054054057E-2</c:v>
                </c:pt>
                <c:pt idx="6">
                  <c:v>7.6923076923076927E-2</c:v>
                </c:pt>
                <c:pt idx="7">
                  <c:v>2.7027027027027029E-2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054-4B1B-9B54-C01042A8B5F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69259423"/>
        <c:axId val="569263999"/>
      </c:barChart>
      <c:catAx>
        <c:axId val="56925942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69263999"/>
        <c:crosses val="autoZero"/>
        <c:auto val="1"/>
        <c:lblAlgn val="ctr"/>
        <c:lblOffset val="100"/>
        <c:noMultiLvlLbl val="0"/>
      </c:catAx>
      <c:valAx>
        <c:axId val="569263999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6925942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1 to 5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7808-45F2-AEB4-0855ED68B1E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Sheet1!$B$1:$I$1</c:f>
              <c:strCache>
                <c:ptCount val="8"/>
                <c:pt idx="0">
                  <c:v>East Central</c:v>
                </c:pt>
                <c:pt idx="1">
                  <c:v>Northeast</c:v>
                </c:pt>
                <c:pt idx="2">
                  <c:v>Northwest</c:v>
                </c:pt>
                <c:pt idx="3">
                  <c:v>Southeast</c:v>
                </c:pt>
                <c:pt idx="4">
                  <c:v>Southwest</c:v>
                </c:pt>
                <c:pt idx="5">
                  <c:v>Twin Cities Metro</c:v>
                </c:pt>
                <c:pt idx="6">
                  <c:v>West Central</c:v>
                </c:pt>
                <c:pt idx="7">
                  <c:v>Statewide</c:v>
                </c:pt>
              </c:strCache>
            </c:strRef>
          </c:cat>
          <c:val>
            <c:numRef>
              <c:f>Sheet1!$B$2:$I$2</c:f>
              <c:numCache>
                <c:formatCode>0.0%</c:formatCode>
                <c:ptCount val="8"/>
                <c:pt idx="0">
                  <c:v>0.10526315789473684</c:v>
                </c:pt>
                <c:pt idx="1">
                  <c:v>0.29411764705882354</c:v>
                </c:pt>
                <c:pt idx="2">
                  <c:v>0.38461538461538464</c:v>
                </c:pt>
                <c:pt idx="3">
                  <c:v>0.18181818181818182</c:v>
                </c:pt>
                <c:pt idx="4">
                  <c:v>0.4375</c:v>
                </c:pt>
                <c:pt idx="5">
                  <c:v>0.16216216216216217</c:v>
                </c:pt>
                <c:pt idx="6">
                  <c:v>0</c:v>
                </c:pt>
                <c:pt idx="7">
                  <c:v>0.20945945945945946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808-45F2-AEB4-0855ED68B1EE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6 to 10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Sheet1!$B$1:$I$1</c:f>
              <c:strCache>
                <c:ptCount val="8"/>
                <c:pt idx="0">
                  <c:v>East Central</c:v>
                </c:pt>
                <c:pt idx="1">
                  <c:v>Northeast</c:v>
                </c:pt>
                <c:pt idx="2">
                  <c:v>Northwest</c:v>
                </c:pt>
                <c:pt idx="3">
                  <c:v>Southeast</c:v>
                </c:pt>
                <c:pt idx="4">
                  <c:v>Southwest</c:v>
                </c:pt>
                <c:pt idx="5">
                  <c:v>Twin Cities Metro</c:v>
                </c:pt>
                <c:pt idx="6">
                  <c:v>West Central</c:v>
                </c:pt>
                <c:pt idx="7">
                  <c:v>Statewide</c:v>
                </c:pt>
              </c:strCache>
            </c:strRef>
          </c:cat>
          <c:val>
            <c:numRef>
              <c:f>Sheet1!$B$3:$I$3</c:f>
              <c:numCache>
                <c:formatCode>0.0%</c:formatCode>
                <c:ptCount val="8"/>
                <c:pt idx="0">
                  <c:v>0.26315789473684209</c:v>
                </c:pt>
                <c:pt idx="1">
                  <c:v>0.11764705882352941</c:v>
                </c:pt>
                <c:pt idx="2">
                  <c:v>0.30769230769230771</c:v>
                </c:pt>
                <c:pt idx="3">
                  <c:v>0.27272727272727271</c:v>
                </c:pt>
                <c:pt idx="4">
                  <c:v>0.1875</c:v>
                </c:pt>
                <c:pt idx="5">
                  <c:v>8.1081081081081086E-2</c:v>
                </c:pt>
                <c:pt idx="6">
                  <c:v>0.23076923076923078</c:v>
                </c:pt>
                <c:pt idx="7">
                  <c:v>0.19594594594594594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808-45F2-AEB4-0855ED68B1EE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11 to 20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Sheet1!$B$1:$I$1</c:f>
              <c:strCache>
                <c:ptCount val="8"/>
                <c:pt idx="0">
                  <c:v>East Central</c:v>
                </c:pt>
                <c:pt idx="1">
                  <c:v>Northeast</c:v>
                </c:pt>
                <c:pt idx="2">
                  <c:v>Northwest</c:v>
                </c:pt>
                <c:pt idx="3">
                  <c:v>Southeast</c:v>
                </c:pt>
                <c:pt idx="4">
                  <c:v>Southwest</c:v>
                </c:pt>
                <c:pt idx="5">
                  <c:v>Twin Cities Metro</c:v>
                </c:pt>
                <c:pt idx="6">
                  <c:v>West Central</c:v>
                </c:pt>
                <c:pt idx="7">
                  <c:v>Statewide</c:v>
                </c:pt>
              </c:strCache>
            </c:strRef>
          </c:cat>
          <c:val>
            <c:numRef>
              <c:f>Sheet1!$B$4:$I$4</c:f>
              <c:numCache>
                <c:formatCode>0.0%</c:formatCode>
                <c:ptCount val="8"/>
                <c:pt idx="0">
                  <c:v>0.21052631578947367</c:v>
                </c:pt>
                <c:pt idx="1">
                  <c:v>0.23529411764705882</c:v>
                </c:pt>
                <c:pt idx="2">
                  <c:v>0.15384615384615385</c:v>
                </c:pt>
                <c:pt idx="3">
                  <c:v>0.18181818181818182</c:v>
                </c:pt>
                <c:pt idx="4">
                  <c:v>0.125</c:v>
                </c:pt>
                <c:pt idx="5">
                  <c:v>0.27027027027027029</c:v>
                </c:pt>
                <c:pt idx="6">
                  <c:v>0.38461538461538464</c:v>
                </c:pt>
                <c:pt idx="7">
                  <c:v>0.22297297297297297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808-45F2-AEB4-0855ED68B1EE}"/>
            </c:ext>
          </c:extLst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21 or more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dLbl>
              <c:idx val="7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rgbClr val="00206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D-7808-45F2-AEB4-0855ED68B1E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Sheet1!$B$1:$I$1</c:f>
              <c:strCache>
                <c:ptCount val="8"/>
                <c:pt idx="0">
                  <c:v>East Central</c:v>
                </c:pt>
                <c:pt idx="1">
                  <c:v>Northeast</c:v>
                </c:pt>
                <c:pt idx="2">
                  <c:v>Northwest</c:v>
                </c:pt>
                <c:pt idx="3">
                  <c:v>Southeast</c:v>
                </c:pt>
                <c:pt idx="4">
                  <c:v>Southwest</c:v>
                </c:pt>
                <c:pt idx="5">
                  <c:v>Twin Cities Metro</c:v>
                </c:pt>
                <c:pt idx="6">
                  <c:v>West Central</c:v>
                </c:pt>
                <c:pt idx="7">
                  <c:v>Statewide</c:v>
                </c:pt>
              </c:strCache>
            </c:strRef>
          </c:cat>
          <c:val>
            <c:numRef>
              <c:f>Sheet1!$B$5:$I$5</c:f>
              <c:numCache>
                <c:formatCode>0.0%</c:formatCode>
                <c:ptCount val="8"/>
                <c:pt idx="0">
                  <c:v>0.42105263157894735</c:v>
                </c:pt>
                <c:pt idx="1">
                  <c:v>0.29411764705882354</c:v>
                </c:pt>
                <c:pt idx="2">
                  <c:v>0.15384615384615385</c:v>
                </c:pt>
                <c:pt idx="3">
                  <c:v>0.36363636363636365</c:v>
                </c:pt>
                <c:pt idx="4">
                  <c:v>0.25</c:v>
                </c:pt>
                <c:pt idx="5">
                  <c:v>0.43243243243243246</c:v>
                </c:pt>
                <c:pt idx="6">
                  <c:v>0.30769230769230771</c:v>
                </c:pt>
                <c:pt idx="7">
                  <c:v>0.34459459459459457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808-45F2-AEB4-0855ED68B1E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4"/>
        <c:overlap val="100"/>
        <c:axId val="720895535"/>
        <c:axId val="720885551"/>
      </c:barChart>
      <c:catAx>
        <c:axId val="720895535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20885551"/>
        <c:crosses val="autoZero"/>
        <c:auto val="1"/>
        <c:lblAlgn val="ctr"/>
        <c:lblOffset val="100"/>
        <c:noMultiLvlLbl val="0"/>
      </c:catAx>
      <c:valAx>
        <c:axId val="720885551"/>
        <c:scaling>
          <c:orientation val="minMax"/>
          <c:max val="1"/>
        </c:scaling>
        <c:delete val="0"/>
        <c:axPos val="b"/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2089553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17BB80-9195-4DDE-8162-2F9BC7F3DDAD}" type="datetimeFigureOut">
              <a:rPr lang="en-US" smtClean="0"/>
              <a:t>11/9/2022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D99649-F6D3-498C-8D27-348E1805E97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58044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5C564C-FEE4-70D0-54DC-3F3BC20563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0D49D14-543A-EB2F-CFBA-7A5CC1F518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84D4EA-B4AA-0E06-ECE3-F497ED1DF3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11/8/2022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8EC2C2-542E-E0A6-3DD6-C2CF5A394D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The Long-Term Care Imperative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6D0F4E-DF14-06DA-F74D-9A88706BBA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A7697-A15C-44E2-8DDC-299B86D541E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24830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E47590-EC89-84A1-05DE-C58C771BD7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6B54188-EFA1-F0BD-8D0D-9ABDD9D39B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544A29-5287-EA56-84A1-23045E1FA2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11/8/2022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C0A972-84F9-FB03-F927-9DFE15165C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The Long-Term Care Imperative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8EF978-B7A7-68AB-982A-E93A42FCFD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A7697-A15C-44E2-8DDC-299B86D541E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58006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518250E-29E9-BBFC-733C-FA24CDBBA6B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1465FAB-D96C-CB1C-0001-629E4F4331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1036D8-52B0-3497-4F42-EE905F2947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11/8/2022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FEFC22-38E7-228A-4243-4AF4F7550D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The Long-Term Care Imperative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968E9A-2288-B36D-38AA-D249E11B30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A7697-A15C-44E2-8DDC-299B86D541E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81905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394BC4-28AA-9398-1FF6-02E1D4BA45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531DE4-9AFB-CA6E-3DA2-38D558C4A6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53D69E-3E51-F288-7DDC-D4FC63BED7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11/8/2022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827A22-A191-FC45-252B-957516ADE6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The Long-Term Care Imperative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A953BB-F8DE-96C1-C20D-51A0639C92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A7697-A15C-44E2-8DDC-299B86D541E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84107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594043-70C3-7289-D8D7-47AB5BB4C0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A4CDC1-A4C0-36A5-B130-23A1183C44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49D78B-2E75-2CF5-923F-E0F17CB190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11/8/2022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8CC504-8497-60EB-0CF7-DDFB287BC8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The Long-Term Care Imperative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216826-FDC2-D7D5-5F0C-5DA70DA17F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A7697-A15C-44E2-8DDC-299B86D541E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62090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90398F-B1F2-256E-0140-AA2A1C9117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076E06-9F0D-425B-C98A-6F6B4998637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2862D74-6939-D870-93E9-957B4A3865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E0E9FAE-7ADA-CA33-1E17-40A7033DAA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11/8/2022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666308-2D08-C3E1-D609-12514B1791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The Long-Term Care Imperative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E397081-9ECD-CBF6-8414-2E6E35587C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A7697-A15C-44E2-8DDC-299B86D541E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3043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8D49E7-423F-D89C-8CB4-E6AE00FC99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F6C2BC-6426-DE43-9149-2952F9EAE1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4A609B2-37A2-D4EA-CC74-DE7B082B5E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04BE1F5-4E3C-EC2C-C8FC-AB701295C51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27A14F2-7D42-4EAA-652C-6486C01592C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6C49063-BAEE-5A76-EE0F-050486563F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11/8/2022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2B117C0-0B64-9B01-3B7F-7830B586C9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The Long-Term Care Imperative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20565C1-97F3-0565-7C4B-325E60DC83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A7697-A15C-44E2-8DDC-299B86D541E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24922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D42755-C211-1FDB-19BD-15F22B6BDA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670514B-FF61-D2AC-A127-66C318DC89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11/8/2022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10A1ABD-BC5B-7B33-85F5-29A2F55B14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The Long-Term Care Imperative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39C9B1F-62E9-2110-5E88-6D61BDAED5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A7697-A15C-44E2-8DDC-299B86D541E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56345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D60D12B-7A76-09FC-D4C5-435134BF4D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11/8/2022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635F397-9A04-582B-ACFD-A5353E11E5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The Long-Term Care Imperative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5192D13-19D9-B829-6D02-D9B90D827B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A7697-A15C-44E2-8DDC-299B86D541E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33587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2D6299-2D99-0484-EFBE-5CB90042B2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5E51E0-A794-4F69-5E5F-B37D1F7836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CB49CF6-667C-4E85-A2DB-1CD0A3FADE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6E7A459-101A-F653-E7D0-A84F0145DF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11/8/2022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1A1151E-3DC2-9D3E-BD6A-869C787335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The Long-Term Care Imperative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4C1A681-A166-2DE5-1593-43BA4E71E7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A7697-A15C-44E2-8DDC-299B86D541E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3341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1831E8-7103-A243-FD1E-39FD1ADCE0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F1D9FDE-C400-D217-391B-270338EDDDF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518E3F9-8230-E549-FC52-D8049E9847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CD5384D-B5BA-AA0B-1516-13A5D2488C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11/8/2022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323518-6633-DCAD-597C-E4BF965D7A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The Long-Term Care Imperative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46AC6F-7572-03DB-4FD8-85CDEE3EED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A7697-A15C-44E2-8DDC-299B86D541E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65295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760448-ECBE-95DC-9DB4-56CBE0F189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736100-CE74-1F7B-9247-2AD2A53E0ED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4420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0000"/>
                </a:solidFill>
              </a:defRPr>
            </a:lvl1pPr>
          </a:lstStyle>
          <a:p>
            <a:r>
              <a:rPr lang="en-US" dirty="0"/>
              <a:t>11/8/2022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D4845D-C979-E3A2-B0CF-CB2FB0E4D30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442075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0000"/>
                </a:solidFill>
              </a:defRPr>
            </a:lvl1pPr>
          </a:lstStyle>
          <a:p>
            <a:r>
              <a:rPr lang="en-US" dirty="0"/>
              <a:t>The Long-Term Care Imperative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026FF3-5040-F01D-1B91-8D3B6FF61C2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4420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F0000"/>
                </a:solidFill>
              </a:defRPr>
            </a:lvl1pPr>
          </a:lstStyle>
          <a:p>
            <a:fld id="{802A7697-A15C-44E2-8DDC-299B86D541E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ight Triangle 8">
            <a:extLst>
              <a:ext uri="{FF2B5EF4-FFF2-40B4-BE49-F238E27FC236}">
                <a16:creationId xmlns:a16="http://schemas.microsoft.com/office/drawing/2014/main" id="{6FE72769-2B96-DF65-1562-9AA810EEE4C1}"/>
              </a:ext>
            </a:extLst>
          </p:cNvPr>
          <p:cNvSpPr>
            <a:spLocks noChangeAspect="1"/>
          </p:cNvSpPr>
          <p:nvPr userDrawn="1"/>
        </p:nvSpPr>
        <p:spPr>
          <a:xfrm rot="5400000">
            <a:off x="38100" y="48261"/>
            <a:ext cx="457200" cy="457200"/>
          </a:xfrm>
          <a:prstGeom prst="rt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ight Triangle 9">
            <a:extLst>
              <a:ext uri="{FF2B5EF4-FFF2-40B4-BE49-F238E27FC236}">
                <a16:creationId xmlns:a16="http://schemas.microsoft.com/office/drawing/2014/main" id="{57D8DA10-8B7F-B7C9-7ECC-73988F2D3186}"/>
              </a:ext>
            </a:extLst>
          </p:cNvPr>
          <p:cNvSpPr>
            <a:spLocks noChangeAspect="1"/>
          </p:cNvSpPr>
          <p:nvPr userDrawn="1"/>
        </p:nvSpPr>
        <p:spPr>
          <a:xfrm rot="16200000">
            <a:off x="11696700" y="6356350"/>
            <a:ext cx="457200" cy="457200"/>
          </a:xfrm>
          <a:prstGeom prst="rt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ight Triangle 10">
            <a:extLst>
              <a:ext uri="{FF2B5EF4-FFF2-40B4-BE49-F238E27FC236}">
                <a16:creationId xmlns:a16="http://schemas.microsoft.com/office/drawing/2014/main" id="{37459E33-D113-45F2-0F7C-EA1D55C21F8C}"/>
              </a:ext>
            </a:extLst>
          </p:cNvPr>
          <p:cNvSpPr>
            <a:spLocks noChangeAspect="1"/>
          </p:cNvSpPr>
          <p:nvPr userDrawn="1"/>
        </p:nvSpPr>
        <p:spPr>
          <a:xfrm>
            <a:off x="38100" y="6356350"/>
            <a:ext cx="457200" cy="457200"/>
          </a:xfrm>
          <a:prstGeom prst="rt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3" name="Picture 12" descr="Text&#10;&#10;Description automatically generated">
            <a:extLst>
              <a:ext uri="{FF2B5EF4-FFF2-40B4-BE49-F238E27FC236}">
                <a16:creationId xmlns:a16="http://schemas.microsoft.com/office/drawing/2014/main" id="{0DE975AA-4D96-FE31-5C07-6ADB8C1B9B51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11161" y="44450"/>
            <a:ext cx="1242739" cy="457200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551DC4A-EA76-4183-FC08-1A32B0D6E8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E0F3DB2D-9BA8-D0F3-E35D-ED790FB174A2}"/>
              </a:ext>
            </a:extLst>
          </p:cNvPr>
          <p:cNvCxnSpPr>
            <a:cxnSpLocks/>
          </p:cNvCxnSpPr>
          <p:nvPr userDrawn="1"/>
        </p:nvCxnSpPr>
        <p:spPr>
          <a:xfrm>
            <a:off x="838200" y="6432549"/>
            <a:ext cx="105156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346898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7414D2-2BCD-3BF1-ED66-3A09FD5E0C0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Survey on Admission Policies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500EAA7-63F4-2E07-2A70-F8FB0942887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November 8, 2022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15D806-280A-1F2F-D8AA-6B02B7A11D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11/8/2022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9A5E6B-916A-46D7-FD3D-203F26C313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The Long-Term Care Imperative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7AD756-286B-1927-578F-A997F386DC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A7697-A15C-44E2-8DDC-299B86D541E8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72217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1219B6-4D4C-4469-E5D0-260ABAA417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3999"/>
            <a:ext cx="10016067" cy="1178875"/>
          </a:xfrm>
        </p:spPr>
        <p:txBody>
          <a:bodyPr>
            <a:noAutofit/>
          </a:bodyPr>
          <a:lstStyle/>
          <a:p>
            <a:pPr algn="ctr"/>
            <a:r>
              <a:rPr lang="en-US" sz="3200" dirty="0"/>
              <a:t>More than a Third of Nursing Facilities in Minnesota Report Turning Down 21 or More Admission Referrals in October</a:t>
            </a:r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DD4CF764-7ECA-B4FC-C6FA-F155F109922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59400759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B393CB-8AA6-82F0-3A30-C119511F2F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11/8/2022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4B061D-CD2D-94B9-710A-1BD8E91C54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The Long-Term Care Imperative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137381-577E-7EE4-6CD0-A108BB8BBF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A7697-A15C-44E2-8DDC-299B86D541E8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58725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E02284-40D3-C5F5-11BF-FFBFFD9C4E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Assisted Living Facilities More Likely to Report Not Turning Down </a:t>
            </a:r>
            <a:r>
              <a:rPr lang="en-US" sz="3200" b="1" i="1" dirty="0"/>
              <a:t>Any</a:t>
            </a:r>
            <a:r>
              <a:rPr lang="en-US" sz="3200" dirty="0"/>
              <a:t> Admission Referrals During Month of October 2022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FD1BA6-58FD-4EA0-8625-41E423D049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11/8/2022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4585DB-5482-9B5E-8F3E-6B4AE10FE7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The Long-Term Care Imperative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4C7838-B34D-3E32-F548-AD5D587965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A7697-A15C-44E2-8DDC-299B86D541E8}" type="slidenum">
              <a:rPr lang="en-US" smtClean="0"/>
              <a:t>11</a:t>
            </a:fld>
            <a:endParaRPr lang="en-US" dirty="0"/>
          </a:p>
        </p:txBody>
      </p:sp>
      <p:graphicFrame>
        <p:nvGraphicFramePr>
          <p:cNvPr id="19" name="Content Placeholder 18">
            <a:extLst>
              <a:ext uri="{FF2B5EF4-FFF2-40B4-BE49-F238E27FC236}">
                <a16:creationId xmlns:a16="http://schemas.microsoft.com/office/drawing/2014/main" id="{5C593115-F5D2-9D9E-9534-D627F1B1E04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0170168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367317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1219B6-4D4C-4469-E5D0-260ABAA417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2599"/>
            <a:ext cx="9736667" cy="854075"/>
          </a:xfrm>
        </p:spPr>
        <p:txBody>
          <a:bodyPr>
            <a:noAutofit/>
          </a:bodyPr>
          <a:lstStyle/>
          <a:p>
            <a:r>
              <a:rPr lang="en-US" sz="3200" dirty="0"/>
              <a:t>More than 60%  of Assisted Living Facilities in Minnesota Report Turning Down 1 to 5 Admission Referrals During Month of October 2022</a:t>
            </a:r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DD4CF764-7ECA-B4FC-C6FA-F155F109922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58158654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B393CB-8AA6-82F0-3A30-C119511F2F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11/8/2022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4B061D-CD2D-94B9-710A-1BD8E91C54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The Long-Term Care Imperative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137381-577E-7EE4-6CD0-A108BB8BBF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A7697-A15C-44E2-8DDC-299B86D541E8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52355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EA8C5BEF-D08E-3093-FC4A-1C707D70C68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32682009"/>
              </p:ext>
            </p:extLst>
          </p:nvPr>
        </p:nvGraphicFramePr>
        <p:xfrm>
          <a:off x="542925" y="282575"/>
          <a:ext cx="10515600" cy="60350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A28499-4697-5C09-1338-CB623F1600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11/8/2022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2791CF-E2C9-DD39-363C-6EB412A77E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The Long-Term Care Imperative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FE4A78-EB4B-04DB-F5D1-55A04E7B96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A7697-A15C-44E2-8DDC-299B86D541E8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52613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3D450A-2CB1-6847-CADC-E2545FAAB3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b="1" dirty="0"/>
              <a:t>Insufficient Staffing, Ability to Meet Specific Needs, and Weekends Used Most Frequently when Deciding to Admit</a:t>
            </a:r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FF131C6B-07AB-C0E1-B0A8-53FE5F61D85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54602965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6FFBDA-53FC-821B-2B88-9072CE1FDA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11/8/2022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130CBC-379C-381B-BCF4-D5A7F15EAD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The Long-Term Care Imperative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B64C14-98BC-45C8-6DB8-FB0758AE85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A7697-A15C-44E2-8DDC-299B86D541E8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92717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3D450A-2CB1-6847-CADC-E2545FAAB3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b="1" dirty="0"/>
              <a:t>Waiting Lists for Admission Vary by Region and Provider Type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6FFBDA-53FC-821B-2B88-9072CE1FDA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11/8/2022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130CBC-379C-381B-BCF4-D5A7F15EAD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The Long-Term Care Imperative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B64C14-98BC-45C8-6DB8-FB0758AE85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A7697-A15C-44E2-8DDC-299B86D541E8}" type="slidenum">
              <a:rPr lang="en-US" smtClean="0"/>
              <a:t>15</a:t>
            </a:fld>
            <a:endParaRPr lang="en-US" dirty="0"/>
          </a:p>
        </p:txBody>
      </p:sp>
      <p:graphicFrame>
        <p:nvGraphicFramePr>
          <p:cNvPr id="11" name="Content Placeholder 10">
            <a:extLst>
              <a:ext uri="{FF2B5EF4-FFF2-40B4-BE49-F238E27FC236}">
                <a16:creationId xmlns:a16="http://schemas.microsoft.com/office/drawing/2014/main" id="{A021767B-41F9-2D66-373D-501923FD38A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14252158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891031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25ADDE-7835-A01E-5413-B7B6469E0F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11/8/2022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6FDCD1-C1F8-D8EC-45D8-B932F97268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Long-Term Care Imperative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810B97-F942-A40E-A243-5AE40974CD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A7697-A15C-44E2-8DDC-299B86D541E8}" type="slidenum">
              <a:rPr lang="en-US" smtClean="0"/>
              <a:t>16</a:t>
            </a:fld>
            <a:endParaRPr lang="en-US" dirty="0"/>
          </a:p>
        </p:txBody>
      </p:sp>
      <p:grpSp>
        <p:nvGrpSpPr>
          <p:cNvPr id="490" name="Group 489">
            <a:extLst>
              <a:ext uri="{FF2B5EF4-FFF2-40B4-BE49-F238E27FC236}">
                <a16:creationId xmlns:a16="http://schemas.microsoft.com/office/drawing/2014/main" id="{4292AD27-A3C9-E41E-7961-8C38F1DA572A}"/>
              </a:ext>
            </a:extLst>
          </p:cNvPr>
          <p:cNvGrpSpPr/>
          <p:nvPr/>
        </p:nvGrpSpPr>
        <p:grpSpPr>
          <a:xfrm>
            <a:off x="88714" y="600957"/>
            <a:ext cx="12036620" cy="1847687"/>
            <a:chOff x="88714" y="600957"/>
            <a:chExt cx="12036620" cy="1847687"/>
          </a:xfrm>
        </p:grpSpPr>
        <p:grpSp>
          <p:nvGrpSpPr>
            <p:cNvPr id="165" name="Group 164">
              <a:extLst>
                <a:ext uri="{FF2B5EF4-FFF2-40B4-BE49-F238E27FC236}">
                  <a16:creationId xmlns:a16="http://schemas.microsoft.com/office/drawing/2014/main" id="{ED5243BA-CF95-CDE1-2D48-33BEE9A1A2FF}"/>
                </a:ext>
              </a:extLst>
            </p:cNvPr>
            <p:cNvGrpSpPr/>
            <p:nvPr/>
          </p:nvGrpSpPr>
          <p:grpSpPr>
            <a:xfrm>
              <a:off x="93492" y="600957"/>
              <a:ext cx="12009794" cy="365760"/>
              <a:chOff x="93492" y="600957"/>
              <a:chExt cx="12009794" cy="365760"/>
            </a:xfrm>
          </p:grpSpPr>
          <p:sp>
            <p:nvSpPr>
              <p:cNvPr id="21" name="Freeform: Shape 20">
                <a:extLst>
                  <a:ext uri="{FF2B5EF4-FFF2-40B4-BE49-F238E27FC236}">
                    <a16:creationId xmlns:a16="http://schemas.microsoft.com/office/drawing/2014/main" id="{9D10D9EA-F99E-295A-F1DE-8EE5869CC5B4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93492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22" name="Freeform: Shape 21">
                <a:extLst>
                  <a:ext uri="{FF2B5EF4-FFF2-40B4-BE49-F238E27FC236}">
                    <a16:creationId xmlns:a16="http://schemas.microsoft.com/office/drawing/2014/main" id="{09B9D9DB-A22F-FAAE-DA9C-777CCE9935FB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240975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87" name="Freeform: Shape 86">
                <a:extLst>
                  <a:ext uri="{FF2B5EF4-FFF2-40B4-BE49-F238E27FC236}">
                    <a16:creationId xmlns:a16="http://schemas.microsoft.com/office/drawing/2014/main" id="{4E79CBB0-4F87-12AC-8FEB-11BCB3BF355D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82084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88" name="Freeform: Shape 87">
                <a:extLst>
                  <a:ext uri="{FF2B5EF4-FFF2-40B4-BE49-F238E27FC236}">
                    <a16:creationId xmlns:a16="http://schemas.microsoft.com/office/drawing/2014/main" id="{D2B92D45-AEC7-DFAA-8575-CA40CAB27340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29567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89" name="Freeform: Shape 88">
                <a:extLst>
                  <a:ext uri="{FF2B5EF4-FFF2-40B4-BE49-F238E27FC236}">
                    <a16:creationId xmlns:a16="http://schemas.microsoft.com/office/drawing/2014/main" id="{63BEC0CB-2D88-E68F-370E-8715FA10639D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693799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90" name="Freeform: Shape 89">
                <a:extLst>
                  <a:ext uri="{FF2B5EF4-FFF2-40B4-BE49-F238E27FC236}">
                    <a16:creationId xmlns:a16="http://schemas.microsoft.com/office/drawing/2014/main" id="{083AC051-6E74-8BC3-BDCB-13F430912B7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841282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91" name="Freeform: Shape 90">
                <a:extLst>
                  <a:ext uri="{FF2B5EF4-FFF2-40B4-BE49-F238E27FC236}">
                    <a16:creationId xmlns:a16="http://schemas.microsoft.com/office/drawing/2014/main" id="{1AB80D55-BC13-5841-113E-DE9DB688494D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982391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92" name="Freeform: Shape 91">
                <a:extLst>
                  <a:ext uri="{FF2B5EF4-FFF2-40B4-BE49-F238E27FC236}">
                    <a16:creationId xmlns:a16="http://schemas.microsoft.com/office/drawing/2014/main" id="{98B0DA50-21D6-BECF-BD6B-C6EF35B341D2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29874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93" name="Freeform: Shape 92">
                <a:extLst>
                  <a:ext uri="{FF2B5EF4-FFF2-40B4-BE49-F238E27FC236}">
                    <a16:creationId xmlns:a16="http://schemas.microsoft.com/office/drawing/2014/main" id="{97048BFE-0725-4BE3-B0BD-7079534CCEC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289811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94" name="Freeform: Shape 93">
                <a:extLst>
                  <a:ext uri="{FF2B5EF4-FFF2-40B4-BE49-F238E27FC236}">
                    <a16:creationId xmlns:a16="http://schemas.microsoft.com/office/drawing/2014/main" id="{28E75CA6-CB0D-CCA2-D8DB-FC648C7C1541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437294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95" name="Freeform: Shape 94">
                <a:extLst>
                  <a:ext uri="{FF2B5EF4-FFF2-40B4-BE49-F238E27FC236}">
                    <a16:creationId xmlns:a16="http://schemas.microsoft.com/office/drawing/2014/main" id="{08DDDF0D-92AA-97C7-B6C6-17C800998C8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578403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96" name="Freeform: Shape 95">
                <a:extLst>
                  <a:ext uri="{FF2B5EF4-FFF2-40B4-BE49-F238E27FC236}">
                    <a16:creationId xmlns:a16="http://schemas.microsoft.com/office/drawing/2014/main" id="{961EDABA-0795-E0F3-CE7E-F079F1BD50F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725886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97" name="Freeform: Shape 96">
                <a:extLst>
                  <a:ext uri="{FF2B5EF4-FFF2-40B4-BE49-F238E27FC236}">
                    <a16:creationId xmlns:a16="http://schemas.microsoft.com/office/drawing/2014/main" id="{A453EA8A-42D2-29BA-A744-7D4CB0E3CE5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890118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98" name="Freeform: Shape 97">
                <a:extLst>
                  <a:ext uri="{FF2B5EF4-FFF2-40B4-BE49-F238E27FC236}">
                    <a16:creationId xmlns:a16="http://schemas.microsoft.com/office/drawing/2014/main" id="{84A24761-1E3A-2F29-9FF1-C219ECCE3B17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2037601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99" name="Freeform: Shape 98">
                <a:extLst>
                  <a:ext uri="{FF2B5EF4-FFF2-40B4-BE49-F238E27FC236}">
                    <a16:creationId xmlns:a16="http://schemas.microsoft.com/office/drawing/2014/main" id="{961064A5-04B4-E429-162B-548BADF78DA4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2178710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100" name="Freeform: Shape 99">
                <a:extLst>
                  <a:ext uri="{FF2B5EF4-FFF2-40B4-BE49-F238E27FC236}">
                    <a16:creationId xmlns:a16="http://schemas.microsoft.com/office/drawing/2014/main" id="{25501EE1-197A-900A-B50B-36AF035E1A22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2326193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101" name="Freeform: Shape 100">
                <a:extLst>
                  <a:ext uri="{FF2B5EF4-FFF2-40B4-BE49-F238E27FC236}">
                    <a16:creationId xmlns:a16="http://schemas.microsoft.com/office/drawing/2014/main" id="{CAE2866A-2539-364E-002A-F4A2FFDE36C6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2491974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102" name="Freeform: Shape 101">
                <a:extLst>
                  <a:ext uri="{FF2B5EF4-FFF2-40B4-BE49-F238E27FC236}">
                    <a16:creationId xmlns:a16="http://schemas.microsoft.com/office/drawing/2014/main" id="{14128F76-C37A-DB6D-241A-30E5E38119E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2639457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103" name="Freeform: Shape 102">
                <a:extLst>
                  <a:ext uri="{FF2B5EF4-FFF2-40B4-BE49-F238E27FC236}">
                    <a16:creationId xmlns:a16="http://schemas.microsoft.com/office/drawing/2014/main" id="{F1D5A21E-8EBE-C975-6805-43160991DEA4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2780566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104" name="Freeform: Shape 103">
                <a:extLst>
                  <a:ext uri="{FF2B5EF4-FFF2-40B4-BE49-F238E27FC236}">
                    <a16:creationId xmlns:a16="http://schemas.microsoft.com/office/drawing/2014/main" id="{C4286C34-0D1A-B0D0-E6B5-3ABA216E3B3D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2928049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105" name="Freeform: Shape 104">
                <a:extLst>
                  <a:ext uri="{FF2B5EF4-FFF2-40B4-BE49-F238E27FC236}">
                    <a16:creationId xmlns:a16="http://schemas.microsoft.com/office/drawing/2014/main" id="{F84151FC-9DD1-75F2-5F34-C0473D23D79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095977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106" name="Freeform: Shape 105">
                <a:extLst>
                  <a:ext uri="{FF2B5EF4-FFF2-40B4-BE49-F238E27FC236}">
                    <a16:creationId xmlns:a16="http://schemas.microsoft.com/office/drawing/2014/main" id="{B01FA0CB-4546-1186-EC1B-F2DAF6FD9311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243460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107" name="Freeform: Shape 106">
                <a:extLst>
                  <a:ext uri="{FF2B5EF4-FFF2-40B4-BE49-F238E27FC236}">
                    <a16:creationId xmlns:a16="http://schemas.microsoft.com/office/drawing/2014/main" id="{08A5FE7F-C775-999E-076F-E0612B5CB9D6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384569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108" name="Freeform: Shape 107">
                <a:extLst>
                  <a:ext uri="{FF2B5EF4-FFF2-40B4-BE49-F238E27FC236}">
                    <a16:creationId xmlns:a16="http://schemas.microsoft.com/office/drawing/2014/main" id="{0451B448-7226-E0F5-BB3C-6ADF3C728382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532052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109" name="Freeform: Shape 108">
                <a:extLst>
                  <a:ext uri="{FF2B5EF4-FFF2-40B4-BE49-F238E27FC236}">
                    <a16:creationId xmlns:a16="http://schemas.microsoft.com/office/drawing/2014/main" id="{7EB7A512-93C6-A21D-2D85-5C0B72A299D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696284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110" name="Freeform: Shape 109">
                <a:extLst>
                  <a:ext uri="{FF2B5EF4-FFF2-40B4-BE49-F238E27FC236}">
                    <a16:creationId xmlns:a16="http://schemas.microsoft.com/office/drawing/2014/main" id="{5E9A6240-E530-3080-3F67-2E26839544C5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843767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111" name="Freeform: Shape 110">
                <a:extLst>
                  <a:ext uri="{FF2B5EF4-FFF2-40B4-BE49-F238E27FC236}">
                    <a16:creationId xmlns:a16="http://schemas.microsoft.com/office/drawing/2014/main" id="{D54D628D-4A37-2623-3AB3-AED375437C22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984876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112" name="Freeform: Shape 111">
                <a:extLst>
                  <a:ext uri="{FF2B5EF4-FFF2-40B4-BE49-F238E27FC236}">
                    <a16:creationId xmlns:a16="http://schemas.microsoft.com/office/drawing/2014/main" id="{7D3ECFE6-3317-1EB9-5E8E-D1596C7955A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4132359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113" name="Freeform: Shape 112">
                <a:extLst>
                  <a:ext uri="{FF2B5EF4-FFF2-40B4-BE49-F238E27FC236}">
                    <a16:creationId xmlns:a16="http://schemas.microsoft.com/office/drawing/2014/main" id="{678DCC61-0365-64FE-0555-824B5850B020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4292296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114" name="Freeform: Shape 113">
                <a:extLst>
                  <a:ext uri="{FF2B5EF4-FFF2-40B4-BE49-F238E27FC236}">
                    <a16:creationId xmlns:a16="http://schemas.microsoft.com/office/drawing/2014/main" id="{E0A929A2-F355-78F2-EF6B-13756DA83399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4439779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115" name="Freeform: Shape 114">
                <a:extLst>
                  <a:ext uri="{FF2B5EF4-FFF2-40B4-BE49-F238E27FC236}">
                    <a16:creationId xmlns:a16="http://schemas.microsoft.com/office/drawing/2014/main" id="{819793A5-C5D5-39F9-FAB2-0F3D48733F57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4580888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116" name="Freeform: Shape 115">
                <a:extLst>
                  <a:ext uri="{FF2B5EF4-FFF2-40B4-BE49-F238E27FC236}">
                    <a16:creationId xmlns:a16="http://schemas.microsoft.com/office/drawing/2014/main" id="{75753C1D-2C06-9B77-346A-B28E6FC2F717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4728371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117" name="Freeform: Shape 116">
                <a:extLst>
                  <a:ext uri="{FF2B5EF4-FFF2-40B4-BE49-F238E27FC236}">
                    <a16:creationId xmlns:a16="http://schemas.microsoft.com/office/drawing/2014/main" id="{59F44CFB-E3E2-004B-4979-D015D1ED7E49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4892603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118" name="Freeform: Shape 117">
                <a:extLst>
                  <a:ext uri="{FF2B5EF4-FFF2-40B4-BE49-F238E27FC236}">
                    <a16:creationId xmlns:a16="http://schemas.microsoft.com/office/drawing/2014/main" id="{0A493174-9BE0-799F-E718-A0BBF89B2B20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040086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119" name="Freeform: Shape 118">
                <a:extLst>
                  <a:ext uri="{FF2B5EF4-FFF2-40B4-BE49-F238E27FC236}">
                    <a16:creationId xmlns:a16="http://schemas.microsoft.com/office/drawing/2014/main" id="{8E57C13E-9828-66A2-2777-854BD39E7FE1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181195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120" name="Freeform: Shape 119">
                <a:extLst>
                  <a:ext uri="{FF2B5EF4-FFF2-40B4-BE49-F238E27FC236}">
                    <a16:creationId xmlns:a16="http://schemas.microsoft.com/office/drawing/2014/main" id="{1FCEF499-5AF3-C96D-E3D6-5484A9E6D1A8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328678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121" name="Freeform: Shape 120">
                <a:extLst>
                  <a:ext uri="{FF2B5EF4-FFF2-40B4-BE49-F238E27FC236}">
                    <a16:creationId xmlns:a16="http://schemas.microsoft.com/office/drawing/2014/main" id="{D10538C0-783F-FF41-988A-194D3911BE86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494459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122" name="Freeform: Shape 121">
                <a:extLst>
                  <a:ext uri="{FF2B5EF4-FFF2-40B4-BE49-F238E27FC236}">
                    <a16:creationId xmlns:a16="http://schemas.microsoft.com/office/drawing/2014/main" id="{6FD58C1C-6825-0B0F-F2A1-442767926B87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641942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123" name="Freeform: Shape 122">
                <a:extLst>
                  <a:ext uri="{FF2B5EF4-FFF2-40B4-BE49-F238E27FC236}">
                    <a16:creationId xmlns:a16="http://schemas.microsoft.com/office/drawing/2014/main" id="{11D6C645-7929-1D0B-16A9-D63C0D2742E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783051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124" name="Freeform: Shape 123">
                <a:extLst>
                  <a:ext uri="{FF2B5EF4-FFF2-40B4-BE49-F238E27FC236}">
                    <a16:creationId xmlns:a16="http://schemas.microsoft.com/office/drawing/2014/main" id="{DDC41A61-1820-6BFC-D9FA-0F38AFC197E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930534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125" name="Freeform: Shape 124">
                <a:extLst>
                  <a:ext uri="{FF2B5EF4-FFF2-40B4-BE49-F238E27FC236}">
                    <a16:creationId xmlns:a16="http://schemas.microsoft.com/office/drawing/2014/main" id="{3FEB1E48-7DE1-F2EB-5256-1CF0CEBEA01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6101679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126" name="Freeform: Shape 125">
                <a:extLst>
                  <a:ext uri="{FF2B5EF4-FFF2-40B4-BE49-F238E27FC236}">
                    <a16:creationId xmlns:a16="http://schemas.microsoft.com/office/drawing/2014/main" id="{6E09E650-009A-ECBF-E9F8-FF6D6F42E298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6249162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127" name="Freeform: Shape 126">
                <a:extLst>
                  <a:ext uri="{FF2B5EF4-FFF2-40B4-BE49-F238E27FC236}">
                    <a16:creationId xmlns:a16="http://schemas.microsoft.com/office/drawing/2014/main" id="{03257473-EF8E-B542-FE1F-8A456A7D459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6390271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128" name="Freeform: Shape 127">
                <a:extLst>
                  <a:ext uri="{FF2B5EF4-FFF2-40B4-BE49-F238E27FC236}">
                    <a16:creationId xmlns:a16="http://schemas.microsoft.com/office/drawing/2014/main" id="{758CB283-2B7C-D236-6099-604D27C6E114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6537754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129" name="Freeform: Shape 128">
                <a:extLst>
                  <a:ext uri="{FF2B5EF4-FFF2-40B4-BE49-F238E27FC236}">
                    <a16:creationId xmlns:a16="http://schemas.microsoft.com/office/drawing/2014/main" id="{78B969C0-B0AA-4565-E7A2-5C4892CE3745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6701986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130" name="Freeform: Shape 129">
                <a:extLst>
                  <a:ext uri="{FF2B5EF4-FFF2-40B4-BE49-F238E27FC236}">
                    <a16:creationId xmlns:a16="http://schemas.microsoft.com/office/drawing/2014/main" id="{CDC31458-E175-4305-69DA-88285DA10699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6849469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131" name="Freeform: Shape 130">
                <a:extLst>
                  <a:ext uri="{FF2B5EF4-FFF2-40B4-BE49-F238E27FC236}">
                    <a16:creationId xmlns:a16="http://schemas.microsoft.com/office/drawing/2014/main" id="{D24189AE-6733-C018-0BD4-291845A8D510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6990578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132" name="Freeform: Shape 131">
                <a:extLst>
                  <a:ext uri="{FF2B5EF4-FFF2-40B4-BE49-F238E27FC236}">
                    <a16:creationId xmlns:a16="http://schemas.microsoft.com/office/drawing/2014/main" id="{7005FA1F-2C8F-2679-31A9-B8894B737A0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7138061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133" name="Freeform: Shape 132">
                <a:extLst>
                  <a:ext uri="{FF2B5EF4-FFF2-40B4-BE49-F238E27FC236}">
                    <a16:creationId xmlns:a16="http://schemas.microsoft.com/office/drawing/2014/main" id="{8D1D9B67-F5FE-9994-AEA9-654030D35197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7297998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134" name="Freeform: Shape 133">
                <a:extLst>
                  <a:ext uri="{FF2B5EF4-FFF2-40B4-BE49-F238E27FC236}">
                    <a16:creationId xmlns:a16="http://schemas.microsoft.com/office/drawing/2014/main" id="{B8EA3D61-2723-158B-EB91-158DCE68783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7445481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135" name="Freeform: Shape 134">
                <a:extLst>
                  <a:ext uri="{FF2B5EF4-FFF2-40B4-BE49-F238E27FC236}">
                    <a16:creationId xmlns:a16="http://schemas.microsoft.com/office/drawing/2014/main" id="{E8EE5927-A3FF-2A14-85A1-38575C1F57D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7586590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136" name="Freeform: Shape 135">
                <a:extLst>
                  <a:ext uri="{FF2B5EF4-FFF2-40B4-BE49-F238E27FC236}">
                    <a16:creationId xmlns:a16="http://schemas.microsoft.com/office/drawing/2014/main" id="{CA6CEB85-83D9-938D-BD19-1E76456D27A0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7734073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137" name="Freeform: Shape 136">
                <a:extLst>
                  <a:ext uri="{FF2B5EF4-FFF2-40B4-BE49-F238E27FC236}">
                    <a16:creationId xmlns:a16="http://schemas.microsoft.com/office/drawing/2014/main" id="{952AD362-E9B0-B403-8B0A-69FC433599CD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7898305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138" name="Freeform: Shape 137">
                <a:extLst>
                  <a:ext uri="{FF2B5EF4-FFF2-40B4-BE49-F238E27FC236}">
                    <a16:creationId xmlns:a16="http://schemas.microsoft.com/office/drawing/2014/main" id="{92C0C3CA-2681-C774-C8C3-9724E61F784D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8045788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139" name="Freeform: Shape 138">
                <a:extLst>
                  <a:ext uri="{FF2B5EF4-FFF2-40B4-BE49-F238E27FC236}">
                    <a16:creationId xmlns:a16="http://schemas.microsoft.com/office/drawing/2014/main" id="{3955E473-5C00-07B6-D131-227F4997928B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8186897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140" name="Freeform: Shape 139">
                <a:extLst>
                  <a:ext uri="{FF2B5EF4-FFF2-40B4-BE49-F238E27FC236}">
                    <a16:creationId xmlns:a16="http://schemas.microsoft.com/office/drawing/2014/main" id="{E10BF234-CBF5-0029-0865-C05AC17E7D8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8334380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141" name="Freeform: Shape 140">
                <a:extLst>
                  <a:ext uri="{FF2B5EF4-FFF2-40B4-BE49-F238E27FC236}">
                    <a16:creationId xmlns:a16="http://schemas.microsoft.com/office/drawing/2014/main" id="{B58BB7A1-F2CA-AD0F-CF9B-FE284950C9AB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8500161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142" name="Freeform: Shape 141">
                <a:extLst>
                  <a:ext uri="{FF2B5EF4-FFF2-40B4-BE49-F238E27FC236}">
                    <a16:creationId xmlns:a16="http://schemas.microsoft.com/office/drawing/2014/main" id="{EFEDE777-E20F-9804-D0E5-E8154DE6C5E8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8647644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143" name="Freeform: Shape 142">
                <a:extLst>
                  <a:ext uri="{FF2B5EF4-FFF2-40B4-BE49-F238E27FC236}">
                    <a16:creationId xmlns:a16="http://schemas.microsoft.com/office/drawing/2014/main" id="{FC625DC8-60BD-FC25-29F7-A403CE0C04B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8788753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144" name="Freeform: Shape 143">
                <a:extLst>
                  <a:ext uri="{FF2B5EF4-FFF2-40B4-BE49-F238E27FC236}">
                    <a16:creationId xmlns:a16="http://schemas.microsoft.com/office/drawing/2014/main" id="{D97F0C3B-F878-FFA2-FB70-13C88437BCF1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8936236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145" name="Freeform: Shape 144">
                <a:extLst>
                  <a:ext uri="{FF2B5EF4-FFF2-40B4-BE49-F238E27FC236}">
                    <a16:creationId xmlns:a16="http://schemas.microsoft.com/office/drawing/2014/main" id="{CA51733F-DAD4-3557-3735-AE8D14167CCF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9104164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146" name="Freeform: Shape 145">
                <a:extLst>
                  <a:ext uri="{FF2B5EF4-FFF2-40B4-BE49-F238E27FC236}">
                    <a16:creationId xmlns:a16="http://schemas.microsoft.com/office/drawing/2014/main" id="{DD36557A-4305-899B-66DD-02F2F44AB3E7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9251647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147" name="Freeform: Shape 146">
                <a:extLst>
                  <a:ext uri="{FF2B5EF4-FFF2-40B4-BE49-F238E27FC236}">
                    <a16:creationId xmlns:a16="http://schemas.microsoft.com/office/drawing/2014/main" id="{38C4D7D1-0BB4-F8D4-50AA-8EE7A0640E1B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9392756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148" name="Freeform: Shape 147">
                <a:extLst>
                  <a:ext uri="{FF2B5EF4-FFF2-40B4-BE49-F238E27FC236}">
                    <a16:creationId xmlns:a16="http://schemas.microsoft.com/office/drawing/2014/main" id="{9B6EA34E-ED7E-C47C-70D6-A63B3240A4C9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9540239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149" name="Freeform: Shape 148">
                <a:extLst>
                  <a:ext uri="{FF2B5EF4-FFF2-40B4-BE49-F238E27FC236}">
                    <a16:creationId xmlns:a16="http://schemas.microsoft.com/office/drawing/2014/main" id="{8F7BAAD6-B4F3-14A5-B279-6B5B000539D2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9704471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150" name="Freeform: Shape 149">
                <a:extLst>
                  <a:ext uri="{FF2B5EF4-FFF2-40B4-BE49-F238E27FC236}">
                    <a16:creationId xmlns:a16="http://schemas.microsoft.com/office/drawing/2014/main" id="{7BF32E7D-EC7D-E239-AA9A-88B557534276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9851954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151" name="Freeform: Shape 150">
                <a:extLst>
                  <a:ext uri="{FF2B5EF4-FFF2-40B4-BE49-F238E27FC236}">
                    <a16:creationId xmlns:a16="http://schemas.microsoft.com/office/drawing/2014/main" id="{7BA81243-552D-AFD7-62BD-563864299A96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9993063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152" name="Freeform: Shape 151">
                <a:extLst>
                  <a:ext uri="{FF2B5EF4-FFF2-40B4-BE49-F238E27FC236}">
                    <a16:creationId xmlns:a16="http://schemas.microsoft.com/office/drawing/2014/main" id="{949DD0C7-355C-935E-3FBA-33A4970360C5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0140546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153" name="Freeform: Shape 152">
                <a:extLst>
                  <a:ext uri="{FF2B5EF4-FFF2-40B4-BE49-F238E27FC236}">
                    <a16:creationId xmlns:a16="http://schemas.microsoft.com/office/drawing/2014/main" id="{D20B43F4-C06F-96AB-8552-C3CB4214586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0300483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154" name="Freeform: Shape 153">
                <a:extLst>
                  <a:ext uri="{FF2B5EF4-FFF2-40B4-BE49-F238E27FC236}">
                    <a16:creationId xmlns:a16="http://schemas.microsoft.com/office/drawing/2014/main" id="{A3B015AE-480D-D1F3-C51E-405E82DA489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0447966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155" name="Freeform: Shape 154">
                <a:extLst>
                  <a:ext uri="{FF2B5EF4-FFF2-40B4-BE49-F238E27FC236}">
                    <a16:creationId xmlns:a16="http://schemas.microsoft.com/office/drawing/2014/main" id="{6BDD772F-0F1A-C830-FED1-6FFDCE70B6A8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0589075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156" name="Freeform: Shape 155">
                <a:extLst>
                  <a:ext uri="{FF2B5EF4-FFF2-40B4-BE49-F238E27FC236}">
                    <a16:creationId xmlns:a16="http://schemas.microsoft.com/office/drawing/2014/main" id="{6E69CAE0-70F8-6427-FCC7-07F3F85C3768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0736558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157" name="Freeform: Shape 156">
                <a:extLst>
                  <a:ext uri="{FF2B5EF4-FFF2-40B4-BE49-F238E27FC236}">
                    <a16:creationId xmlns:a16="http://schemas.microsoft.com/office/drawing/2014/main" id="{D92E1346-55AB-38AE-CC3B-84A36CB461E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0900790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158" name="Freeform: Shape 157">
                <a:extLst>
                  <a:ext uri="{FF2B5EF4-FFF2-40B4-BE49-F238E27FC236}">
                    <a16:creationId xmlns:a16="http://schemas.microsoft.com/office/drawing/2014/main" id="{F9FF3753-BE37-4C00-FCA2-EA846125E9C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48273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159" name="Freeform: Shape 158">
                <a:extLst>
                  <a:ext uri="{FF2B5EF4-FFF2-40B4-BE49-F238E27FC236}">
                    <a16:creationId xmlns:a16="http://schemas.microsoft.com/office/drawing/2014/main" id="{1DE0B8CD-F79C-04EA-FB94-82BAD53624D2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189382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160" name="Freeform: Shape 159">
                <a:extLst>
                  <a:ext uri="{FF2B5EF4-FFF2-40B4-BE49-F238E27FC236}">
                    <a16:creationId xmlns:a16="http://schemas.microsoft.com/office/drawing/2014/main" id="{40BF39FE-DBF3-AF1D-80F0-4E8CA6DA7038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336865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161" name="Freeform: Shape 160">
                <a:extLst>
                  <a:ext uri="{FF2B5EF4-FFF2-40B4-BE49-F238E27FC236}">
                    <a16:creationId xmlns:a16="http://schemas.microsoft.com/office/drawing/2014/main" id="{7EBB62BF-1755-18DF-902B-A17816BD421F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502646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162" name="Freeform: Shape 161">
                <a:extLst>
                  <a:ext uri="{FF2B5EF4-FFF2-40B4-BE49-F238E27FC236}">
                    <a16:creationId xmlns:a16="http://schemas.microsoft.com/office/drawing/2014/main" id="{CFF5D051-A094-B589-53C7-919E6EB3C8CF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650129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163" name="Freeform: Shape 162">
                <a:extLst>
                  <a:ext uri="{FF2B5EF4-FFF2-40B4-BE49-F238E27FC236}">
                    <a16:creationId xmlns:a16="http://schemas.microsoft.com/office/drawing/2014/main" id="{B3DABF73-D82F-E942-3304-2575BD9B3CD8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791238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164" name="Freeform: Shape 163">
                <a:extLst>
                  <a:ext uri="{FF2B5EF4-FFF2-40B4-BE49-F238E27FC236}">
                    <a16:creationId xmlns:a16="http://schemas.microsoft.com/office/drawing/2014/main" id="{096CADC2-89DF-9991-3CD0-8D108568D104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938721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</p:grpSp>
        <p:grpSp>
          <p:nvGrpSpPr>
            <p:cNvPr id="166" name="Group 165">
              <a:extLst>
                <a:ext uri="{FF2B5EF4-FFF2-40B4-BE49-F238E27FC236}">
                  <a16:creationId xmlns:a16="http://schemas.microsoft.com/office/drawing/2014/main" id="{CEF68097-731A-9ADD-83BF-3F44C5B24292}"/>
                </a:ext>
              </a:extLst>
            </p:cNvPr>
            <p:cNvGrpSpPr/>
            <p:nvPr/>
          </p:nvGrpSpPr>
          <p:grpSpPr>
            <a:xfrm>
              <a:off x="115540" y="2082884"/>
              <a:ext cx="12009794" cy="365760"/>
              <a:chOff x="93492" y="600957"/>
              <a:chExt cx="12009794" cy="365760"/>
            </a:xfrm>
          </p:grpSpPr>
          <p:sp>
            <p:nvSpPr>
              <p:cNvPr id="167" name="Freeform: Shape 166">
                <a:extLst>
                  <a:ext uri="{FF2B5EF4-FFF2-40B4-BE49-F238E27FC236}">
                    <a16:creationId xmlns:a16="http://schemas.microsoft.com/office/drawing/2014/main" id="{267C5ED1-32C3-AA0B-76F6-087CE0399F9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93492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168" name="Freeform: Shape 167">
                <a:extLst>
                  <a:ext uri="{FF2B5EF4-FFF2-40B4-BE49-F238E27FC236}">
                    <a16:creationId xmlns:a16="http://schemas.microsoft.com/office/drawing/2014/main" id="{ECE3188D-13E0-C3AD-E25A-4D535CBD18C6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240975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169" name="Freeform: Shape 168">
                <a:extLst>
                  <a:ext uri="{FF2B5EF4-FFF2-40B4-BE49-F238E27FC236}">
                    <a16:creationId xmlns:a16="http://schemas.microsoft.com/office/drawing/2014/main" id="{776BC2C4-84B3-F658-7DB6-2F07791517E6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82084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170" name="Freeform: Shape 169">
                <a:extLst>
                  <a:ext uri="{FF2B5EF4-FFF2-40B4-BE49-F238E27FC236}">
                    <a16:creationId xmlns:a16="http://schemas.microsoft.com/office/drawing/2014/main" id="{3E38F785-D8C9-15AA-53D0-78812D3DE4CF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29567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171" name="Freeform: Shape 170">
                <a:extLst>
                  <a:ext uri="{FF2B5EF4-FFF2-40B4-BE49-F238E27FC236}">
                    <a16:creationId xmlns:a16="http://schemas.microsoft.com/office/drawing/2014/main" id="{FCC87B56-AD4B-C4E0-58DC-91B57A26AAF1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693799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172" name="Freeform: Shape 171">
                <a:extLst>
                  <a:ext uri="{FF2B5EF4-FFF2-40B4-BE49-F238E27FC236}">
                    <a16:creationId xmlns:a16="http://schemas.microsoft.com/office/drawing/2014/main" id="{00039244-2BE4-F64E-89FB-B6CC597BAAF6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841282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173" name="Freeform: Shape 172">
                <a:extLst>
                  <a:ext uri="{FF2B5EF4-FFF2-40B4-BE49-F238E27FC236}">
                    <a16:creationId xmlns:a16="http://schemas.microsoft.com/office/drawing/2014/main" id="{567F541C-BCB4-694E-E1A3-8D7CB98B2AFB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982391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174" name="Freeform: Shape 173">
                <a:extLst>
                  <a:ext uri="{FF2B5EF4-FFF2-40B4-BE49-F238E27FC236}">
                    <a16:creationId xmlns:a16="http://schemas.microsoft.com/office/drawing/2014/main" id="{B455DAF9-5BEB-DBE8-487A-50AA1F8F18A9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29874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175" name="Freeform: Shape 174">
                <a:extLst>
                  <a:ext uri="{FF2B5EF4-FFF2-40B4-BE49-F238E27FC236}">
                    <a16:creationId xmlns:a16="http://schemas.microsoft.com/office/drawing/2014/main" id="{7D7F8F46-E4BE-CF7B-8846-88C67ED5006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289811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176" name="Freeform: Shape 175">
                <a:extLst>
                  <a:ext uri="{FF2B5EF4-FFF2-40B4-BE49-F238E27FC236}">
                    <a16:creationId xmlns:a16="http://schemas.microsoft.com/office/drawing/2014/main" id="{0941445E-6D70-0611-B9CE-1762DF1A3D69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437294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177" name="Freeform: Shape 176">
                <a:extLst>
                  <a:ext uri="{FF2B5EF4-FFF2-40B4-BE49-F238E27FC236}">
                    <a16:creationId xmlns:a16="http://schemas.microsoft.com/office/drawing/2014/main" id="{0DCCA348-B47F-E635-D2E9-AB9A1D4D6AF4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578403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178" name="Freeform: Shape 177">
                <a:extLst>
                  <a:ext uri="{FF2B5EF4-FFF2-40B4-BE49-F238E27FC236}">
                    <a16:creationId xmlns:a16="http://schemas.microsoft.com/office/drawing/2014/main" id="{98C166E3-917F-AB83-A261-537FC74EACE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725886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179" name="Freeform: Shape 178">
                <a:extLst>
                  <a:ext uri="{FF2B5EF4-FFF2-40B4-BE49-F238E27FC236}">
                    <a16:creationId xmlns:a16="http://schemas.microsoft.com/office/drawing/2014/main" id="{D2DF1433-1915-DDA5-F893-27929D64C155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890118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180" name="Freeform: Shape 179">
                <a:extLst>
                  <a:ext uri="{FF2B5EF4-FFF2-40B4-BE49-F238E27FC236}">
                    <a16:creationId xmlns:a16="http://schemas.microsoft.com/office/drawing/2014/main" id="{D67F2894-0AE1-4F71-9B48-58C52CC46D38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2037601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181" name="Freeform: Shape 180">
                <a:extLst>
                  <a:ext uri="{FF2B5EF4-FFF2-40B4-BE49-F238E27FC236}">
                    <a16:creationId xmlns:a16="http://schemas.microsoft.com/office/drawing/2014/main" id="{CFC2C2F3-C018-E1F1-B519-F090141F226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2178710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182" name="Freeform: Shape 181">
                <a:extLst>
                  <a:ext uri="{FF2B5EF4-FFF2-40B4-BE49-F238E27FC236}">
                    <a16:creationId xmlns:a16="http://schemas.microsoft.com/office/drawing/2014/main" id="{BC2B7054-07A5-8049-DAE5-2E341D221B0F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2326193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183" name="Freeform: Shape 182">
                <a:extLst>
                  <a:ext uri="{FF2B5EF4-FFF2-40B4-BE49-F238E27FC236}">
                    <a16:creationId xmlns:a16="http://schemas.microsoft.com/office/drawing/2014/main" id="{68124FEC-DE4E-AFDA-4009-7E7F34287A76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2491974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184" name="Freeform: Shape 183">
                <a:extLst>
                  <a:ext uri="{FF2B5EF4-FFF2-40B4-BE49-F238E27FC236}">
                    <a16:creationId xmlns:a16="http://schemas.microsoft.com/office/drawing/2014/main" id="{F7995F24-C40B-18A6-E779-C679FFB630C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2639457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185" name="Freeform: Shape 184">
                <a:extLst>
                  <a:ext uri="{FF2B5EF4-FFF2-40B4-BE49-F238E27FC236}">
                    <a16:creationId xmlns:a16="http://schemas.microsoft.com/office/drawing/2014/main" id="{86159230-7468-7F92-3E34-68196C45576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2780566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186" name="Freeform: Shape 185">
                <a:extLst>
                  <a:ext uri="{FF2B5EF4-FFF2-40B4-BE49-F238E27FC236}">
                    <a16:creationId xmlns:a16="http://schemas.microsoft.com/office/drawing/2014/main" id="{591ED171-AB85-5F1A-6E9E-A2E705C5E3A1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2928049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187" name="Freeform: Shape 186">
                <a:extLst>
                  <a:ext uri="{FF2B5EF4-FFF2-40B4-BE49-F238E27FC236}">
                    <a16:creationId xmlns:a16="http://schemas.microsoft.com/office/drawing/2014/main" id="{DABFB1FA-5C96-3C53-8851-C24B51C18A27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095977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188" name="Freeform: Shape 187">
                <a:extLst>
                  <a:ext uri="{FF2B5EF4-FFF2-40B4-BE49-F238E27FC236}">
                    <a16:creationId xmlns:a16="http://schemas.microsoft.com/office/drawing/2014/main" id="{353DEA87-B002-961C-07DF-AD001E4221C6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243460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189" name="Freeform: Shape 188">
                <a:extLst>
                  <a:ext uri="{FF2B5EF4-FFF2-40B4-BE49-F238E27FC236}">
                    <a16:creationId xmlns:a16="http://schemas.microsoft.com/office/drawing/2014/main" id="{2CE0EDC4-6EE7-829D-2547-A3FD0CCE1C25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384569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190" name="Freeform: Shape 189">
                <a:extLst>
                  <a:ext uri="{FF2B5EF4-FFF2-40B4-BE49-F238E27FC236}">
                    <a16:creationId xmlns:a16="http://schemas.microsoft.com/office/drawing/2014/main" id="{1394595B-6A9E-D1EE-129B-14F2165CC454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532052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191" name="Freeform: Shape 190">
                <a:extLst>
                  <a:ext uri="{FF2B5EF4-FFF2-40B4-BE49-F238E27FC236}">
                    <a16:creationId xmlns:a16="http://schemas.microsoft.com/office/drawing/2014/main" id="{27E4A11E-0595-32DF-63B6-A5D91A13C367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696284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192" name="Freeform: Shape 191">
                <a:extLst>
                  <a:ext uri="{FF2B5EF4-FFF2-40B4-BE49-F238E27FC236}">
                    <a16:creationId xmlns:a16="http://schemas.microsoft.com/office/drawing/2014/main" id="{01D49CEA-7C6F-520E-8792-C7375A0EE11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843767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193" name="Freeform: Shape 192">
                <a:extLst>
                  <a:ext uri="{FF2B5EF4-FFF2-40B4-BE49-F238E27FC236}">
                    <a16:creationId xmlns:a16="http://schemas.microsoft.com/office/drawing/2014/main" id="{371EDC0E-0088-756A-16DE-0E137291970D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984876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194" name="Freeform: Shape 193">
                <a:extLst>
                  <a:ext uri="{FF2B5EF4-FFF2-40B4-BE49-F238E27FC236}">
                    <a16:creationId xmlns:a16="http://schemas.microsoft.com/office/drawing/2014/main" id="{C8BF2DE3-F6F0-BCEC-2AA0-7FED3D73C10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4132359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195" name="Freeform: Shape 194">
                <a:extLst>
                  <a:ext uri="{FF2B5EF4-FFF2-40B4-BE49-F238E27FC236}">
                    <a16:creationId xmlns:a16="http://schemas.microsoft.com/office/drawing/2014/main" id="{57F579E3-D76E-2DC6-4281-E09202E53685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4292296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196" name="Freeform: Shape 195">
                <a:extLst>
                  <a:ext uri="{FF2B5EF4-FFF2-40B4-BE49-F238E27FC236}">
                    <a16:creationId xmlns:a16="http://schemas.microsoft.com/office/drawing/2014/main" id="{E3703D85-CC74-F3DE-1FE4-59E749294E5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4439779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197" name="Freeform: Shape 196">
                <a:extLst>
                  <a:ext uri="{FF2B5EF4-FFF2-40B4-BE49-F238E27FC236}">
                    <a16:creationId xmlns:a16="http://schemas.microsoft.com/office/drawing/2014/main" id="{D6FECE07-5B30-F694-892C-174D347EF8F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4580888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198" name="Freeform: Shape 197">
                <a:extLst>
                  <a:ext uri="{FF2B5EF4-FFF2-40B4-BE49-F238E27FC236}">
                    <a16:creationId xmlns:a16="http://schemas.microsoft.com/office/drawing/2014/main" id="{0EA2C49B-7FEB-11BC-1049-86559504A6F8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4728371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199" name="Freeform: Shape 198">
                <a:extLst>
                  <a:ext uri="{FF2B5EF4-FFF2-40B4-BE49-F238E27FC236}">
                    <a16:creationId xmlns:a16="http://schemas.microsoft.com/office/drawing/2014/main" id="{7C8FE9BC-7DF7-32B8-1B2A-994D959EE81B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4892603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200" name="Freeform: Shape 199">
                <a:extLst>
                  <a:ext uri="{FF2B5EF4-FFF2-40B4-BE49-F238E27FC236}">
                    <a16:creationId xmlns:a16="http://schemas.microsoft.com/office/drawing/2014/main" id="{DA98DE12-F11B-169E-DF22-CB6DF31CBF8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040086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201" name="Freeform: Shape 200">
                <a:extLst>
                  <a:ext uri="{FF2B5EF4-FFF2-40B4-BE49-F238E27FC236}">
                    <a16:creationId xmlns:a16="http://schemas.microsoft.com/office/drawing/2014/main" id="{61AA2967-0F0A-3329-BEBD-0869D90B329D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181195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202" name="Freeform: Shape 201">
                <a:extLst>
                  <a:ext uri="{FF2B5EF4-FFF2-40B4-BE49-F238E27FC236}">
                    <a16:creationId xmlns:a16="http://schemas.microsoft.com/office/drawing/2014/main" id="{60B88C7B-0B3A-FE88-384C-2F6D23236DF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328678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203" name="Freeform: Shape 202">
                <a:extLst>
                  <a:ext uri="{FF2B5EF4-FFF2-40B4-BE49-F238E27FC236}">
                    <a16:creationId xmlns:a16="http://schemas.microsoft.com/office/drawing/2014/main" id="{DF89B57B-3B06-6401-BB8C-DF57AEACEE27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494459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204" name="Freeform: Shape 203">
                <a:extLst>
                  <a:ext uri="{FF2B5EF4-FFF2-40B4-BE49-F238E27FC236}">
                    <a16:creationId xmlns:a16="http://schemas.microsoft.com/office/drawing/2014/main" id="{E98E0B06-B9D4-D15D-64D5-4F1F042FD1D4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641942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205" name="Freeform: Shape 204">
                <a:extLst>
                  <a:ext uri="{FF2B5EF4-FFF2-40B4-BE49-F238E27FC236}">
                    <a16:creationId xmlns:a16="http://schemas.microsoft.com/office/drawing/2014/main" id="{D3F77515-E4C6-9EC4-6FE6-8EFECF9227D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783051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206" name="Freeform: Shape 205">
                <a:extLst>
                  <a:ext uri="{FF2B5EF4-FFF2-40B4-BE49-F238E27FC236}">
                    <a16:creationId xmlns:a16="http://schemas.microsoft.com/office/drawing/2014/main" id="{D8F74378-32AC-4A91-D0E8-D84566C3FA6B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930534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207" name="Freeform: Shape 206">
                <a:extLst>
                  <a:ext uri="{FF2B5EF4-FFF2-40B4-BE49-F238E27FC236}">
                    <a16:creationId xmlns:a16="http://schemas.microsoft.com/office/drawing/2014/main" id="{0AC167AC-D206-F32D-6C8D-22947DBFF54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6101679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208" name="Freeform: Shape 207">
                <a:extLst>
                  <a:ext uri="{FF2B5EF4-FFF2-40B4-BE49-F238E27FC236}">
                    <a16:creationId xmlns:a16="http://schemas.microsoft.com/office/drawing/2014/main" id="{6B876F55-8D71-E891-8519-AD92A3086852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6249162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209" name="Freeform: Shape 208">
                <a:extLst>
                  <a:ext uri="{FF2B5EF4-FFF2-40B4-BE49-F238E27FC236}">
                    <a16:creationId xmlns:a16="http://schemas.microsoft.com/office/drawing/2014/main" id="{8FB818CE-C1DC-28FC-BA9F-6AAF0765040F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6390271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210" name="Freeform: Shape 209">
                <a:extLst>
                  <a:ext uri="{FF2B5EF4-FFF2-40B4-BE49-F238E27FC236}">
                    <a16:creationId xmlns:a16="http://schemas.microsoft.com/office/drawing/2014/main" id="{5781B81A-297C-8F75-EE2E-9431A6FB9172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6537754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211" name="Freeform: Shape 210">
                <a:extLst>
                  <a:ext uri="{FF2B5EF4-FFF2-40B4-BE49-F238E27FC236}">
                    <a16:creationId xmlns:a16="http://schemas.microsoft.com/office/drawing/2014/main" id="{B154158C-3075-F027-C523-2BB8E9A16847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6701986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212" name="Freeform: Shape 211">
                <a:extLst>
                  <a:ext uri="{FF2B5EF4-FFF2-40B4-BE49-F238E27FC236}">
                    <a16:creationId xmlns:a16="http://schemas.microsoft.com/office/drawing/2014/main" id="{C4B73C89-E655-D321-8DF5-80C53D9B16F9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6849469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213" name="Freeform: Shape 212">
                <a:extLst>
                  <a:ext uri="{FF2B5EF4-FFF2-40B4-BE49-F238E27FC236}">
                    <a16:creationId xmlns:a16="http://schemas.microsoft.com/office/drawing/2014/main" id="{3BA182F3-4549-8161-BDF4-D7A9CB98CE10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6990578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214" name="Freeform: Shape 213">
                <a:extLst>
                  <a:ext uri="{FF2B5EF4-FFF2-40B4-BE49-F238E27FC236}">
                    <a16:creationId xmlns:a16="http://schemas.microsoft.com/office/drawing/2014/main" id="{1DDC492E-21D2-9C3C-F29F-1D49526E0E3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7138061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215" name="Freeform: Shape 214">
                <a:extLst>
                  <a:ext uri="{FF2B5EF4-FFF2-40B4-BE49-F238E27FC236}">
                    <a16:creationId xmlns:a16="http://schemas.microsoft.com/office/drawing/2014/main" id="{0F96AE1D-5D2F-2C1D-860E-CBD41313B50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7297998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216" name="Freeform: Shape 215">
                <a:extLst>
                  <a:ext uri="{FF2B5EF4-FFF2-40B4-BE49-F238E27FC236}">
                    <a16:creationId xmlns:a16="http://schemas.microsoft.com/office/drawing/2014/main" id="{B647CE80-DF29-D116-4F46-997590CF7B0D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7445481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217" name="Freeform: Shape 216">
                <a:extLst>
                  <a:ext uri="{FF2B5EF4-FFF2-40B4-BE49-F238E27FC236}">
                    <a16:creationId xmlns:a16="http://schemas.microsoft.com/office/drawing/2014/main" id="{2A0D530D-0BD1-8658-7FD8-96E824108479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7586590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218" name="Freeform: Shape 217">
                <a:extLst>
                  <a:ext uri="{FF2B5EF4-FFF2-40B4-BE49-F238E27FC236}">
                    <a16:creationId xmlns:a16="http://schemas.microsoft.com/office/drawing/2014/main" id="{9DC99E83-2E19-F976-D947-CECB9EFC689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7734073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219" name="Freeform: Shape 218">
                <a:extLst>
                  <a:ext uri="{FF2B5EF4-FFF2-40B4-BE49-F238E27FC236}">
                    <a16:creationId xmlns:a16="http://schemas.microsoft.com/office/drawing/2014/main" id="{703C00E4-CEC5-0FFF-BC18-E8B739B324B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7898305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220" name="Freeform: Shape 219">
                <a:extLst>
                  <a:ext uri="{FF2B5EF4-FFF2-40B4-BE49-F238E27FC236}">
                    <a16:creationId xmlns:a16="http://schemas.microsoft.com/office/drawing/2014/main" id="{76CFEF0F-6296-A959-C62C-4944073728FD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8045788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221" name="Freeform: Shape 220">
                <a:extLst>
                  <a:ext uri="{FF2B5EF4-FFF2-40B4-BE49-F238E27FC236}">
                    <a16:creationId xmlns:a16="http://schemas.microsoft.com/office/drawing/2014/main" id="{48335BC0-A025-F4E0-D9B2-0DD8CB0A8035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8186897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222" name="Freeform: Shape 221">
                <a:extLst>
                  <a:ext uri="{FF2B5EF4-FFF2-40B4-BE49-F238E27FC236}">
                    <a16:creationId xmlns:a16="http://schemas.microsoft.com/office/drawing/2014/main" id="{03C91F32-884B-44E7-4F7C-88E7B3111A90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8334380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223" name="Freeform: Shape 222">
                <a:extLst>
                  <a:ext uri="{FF2B5EF4-FFF2-40B4-BE49-F238E27FC236}">
                    <a16:creationId xmlns:a16="http://schemas.microsoft.com/office/drawing/2014/main" id="{C60FD5B2-81B8-1BBC-B46F-0DF000A12739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8500161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224" name="Freeform: Shape 223">
                <a:extLst>
                  <a:ext uri="{FF2B5EF4-FFF2-40B4-BE49-F238E27FC236}">
                    <a16:creationId xmlns:a16="http://schemas.microsoft.com/office/drawing/2014/main" id="{9292F3CC-2335-E32C-7079-F27338805D4D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8647644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225" name="Freeform: Shape 224">
                <a:extLst>
                  <a:ext uri="{FF2B5EF4-FFF2-40B4-BE49-F238E27FC236}">
                    <a16:creationId xmlns:a16="http://schemas.microsoft.com/office/drawing/2014/main" id="{8B467BE6-A96D-7618-1106-D8BBD1533E7D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8788753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226" name="Freeform: Shape 225">
                <a:extLst>
                  <a:ext uri="{FF2B5EF4-FFF2-40B4-BE49-F238E27FC236}">
                    <a16:creationId xmlns:a16="http://schemas.microsoft.com/office/drawing/2014/main" id="{E89DA940-9276-BC60-F04E-534777297ECF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8936236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227" name="Freeform: Shape 226">
                <a:extLst>
                  <a:ext uri="{FF2B5EF4-FFF2-40B4-BE49-F238E27FC236}">
                    <a16:creationId xmlns:a16="http://schemas.microsoft.com/office/drawing/2014/main" id="{44D74520-101F-E709-8BB5-99040934EE30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9104164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228" name="Freeform: Shape 227">
                <a:extLst>
                  <a:ext uri="{FF2B5EF4-FFF2-40B4-BE49-F238E27FC236}">
                    <a16:creationId xmlns:a16="http://schemas.microsoft.com/office/drawing/2014/main" id="{D753F18B-B4B8-3164-BE8D-E716D7634307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9251647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229" name="Freeform: Shape 228">
                <a:extLst>
                  <a:ext uri="{FF2B5EF4-FFF2-40B4-BE49-F238E27FC236}">
                    <a16:creationId xmlns:a16="http://schemas.microsoft.com/office/drawing/2014/main" id="{CC53E084-B46D-3E35-ACB3-95DFC9E83590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9392756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230" name="Freeform: Shape 229">
                <a:extLst>
                  <a:ext uri="{FF2B5EF4-FFF2-40B4-BE49-F238E27FC236}">
                    <a16:creationId xmlns:a16="http://schemas.microsoft.com/office/drawing/2014/main" id="{BA0C52E4-E421-867D-EFD4-CB9BB28BD0E8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9540239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231" name="Freeform: Shape 230">
                <a:extLst>
                  <a:ext uri="{FF2B5EF4-FFF2-40B4-BE49-F238E27FC236}">
                    <a16:creationId xmlns:a16="http://schemas.microsoft.com/office/drawing/2014/main" id="{9BCFB785-901B-0DF3-A6BC-39B35B92CD02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9704471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232" name="Freeform: Shape 231">
                <a:extLst>
                  <a:ext uri="{FF2B5EF4-FFF2-40B4-BE49-F238E27FC236}">
                    <a16:creationId xmlns:a16="http://schemas.microsoft.com/office/drawing/2014/main" id="{CC1926EA-57FD-AABE-1BB4-2F9869B870A5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9851954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233" name="Freeform: Shape 232">
                <a:extLst>
                  <a:ext uri="{FF2B5EF4-FFF2-40B4-BE49-F238E27FC236}">
                    <a16:creationId xmlns:a16="http://schemas.microsoft.com/office/drawing/2014/main" id="{DB3A947A-CBFB-9000-498B-FCAA4F4A3E8B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9993063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234" name="Freeform: Shape 233">
                <a:extLst>
                  <a:ext uri="{FF2B5EF4-FFF2-40B4-BE49-F238E27FC236}">
                    <a16:creationId xmlns:a16="http://schemas.microsoft.com/office/drawing/2014/main" id="{5FE57C6B-7C32-73B5-0C76-FCC372A61467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0140546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235" name="Freeform: Shape 234">
                <a:extLst>
                  <a:ext uri="{FF2B5EF4-FFF2-40B4-BE49-F238E27FC236}">
                    <a16:creationId xmlns:a16="http://schemas.microsoft.com/office/drawing/2014/main" id="{8D2AA562-03B7-FC7E-4981-84B1379FBCD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0300483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236" name="Freeform: Shape 235">
                <a:extLst>
                  <a:ext uri="{FF2B5EF4-FFF2-40B4-BE49-F238E27FC236}">
                    <a16:creationId xmlns:a16="http://schemas.microsoft.com/office/drawing/2014/main" id="{B56546B6-E60D-52FE-1C7F-5DB78AD1FEDF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0447966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237" name="Freeform: Shape 236">
                <a:extLst>
                  <a:ext uri="{FF2B5EF4-FFF2-40B4-BE49-F238E27FC236}">
                    <a16:creationId xmlns:a16="http://schemas.microsoft.com/office/drawing/2014/main" id="{CFE2D80B-9E43-47D2-5C7F-486C055D833F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0589075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238" name="Freeform: Shape 237">
                <a:extLst>
                  <a:ext uri="{FF2B5EF4-FFF2-40B4-BE49-F238E27FC236}">
                    <a16:creationId xmlns:a16="http://schemas.microsoft.com/office/drawing/2014/main" id="{7DAD7A1E-1D51-2478-7170-F27D5D71A519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0736558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239" name="Freeform: Shape 238">
                <a:extLst>
                  <a:ext uri="{FF2B5EF4-FFF2-40B4-BE49-F238E27FC236}">
                    <a16:creationId xmlns:a16="http://schemas.microsoft.com/office/drawing/2014/main" id="{9A55DFBD-C3A9-2911-DED3-2BADD2AFC0D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0900790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240" name="Freeform: Shape 239">
                <a:extLst>
                  <a:ext uri="{FF2B5EF4-FFF2-40B4-BE49-F238E27FC236}">
                    <a16:creationId xmlns:a16="http://schemas.microsoft.com/office/drawing/2014/main" id="{87EC9AF1-3CDB-7C5E-9CDA-8669D34E10A5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48273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241" name="Freeform: Shape 240">
                <a:extLst>
                  <a:ext uri="{FF2B5EF4-FFF2-40B4-BE49-F238E27FC236}">
                    <a16:creationId xmlns:a16="http://schemas.microsoft.com/office/drawing/2014/main" id="{BAD7E85C-58A6-9BED-238A-664521ACE98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189382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242" name="Freeform: Shape 241">
                <a:extLst>
                  <a:ext uri="{FF2B5EF4-FFF2-40B4-BE49-F238E27FC236}">
                    <a16:creationId xmlns:a16="http://schemas.microsoft.com/office/drawing/2014/main" id="{010D4A1F-412E-52D3-83AD-CABFBA60B14F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336865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243" name="Freeform: Shape 242">
                <a:extLst>
                  <a:ext uri="{FF2B5EF4-FFF2-40B4-BE49-F238E27FC236}">
                    <a16:creationId xmlns:a16="http://schemas.microsoft.com/office/drawing/2014/main" id="{1C22878B-CCB4-3259-181B-3138B9FDC094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502646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244" name="Freeform: Shape 243">
                <a:extLst>
                  <a:ext uri="{FF2B5EF4-FFF2-40B4-BE49-F238E27FC236}">
                    <a16:creationId xmlns:a16="http://schemas.microsoft.com/office/drawing/2014/main" id="{B021478E-01F7-3285-F126-4A46B1B44A20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650129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245" name="Freeform: Shape 244">
                <a:extLst>
                  <a:ext uri="{FF2B5EF4-FFF2-40B4-BE49-F238E27FC236}">
                    <a16:creationId xmlns:a16="http://schemas.microsoft.com/office/drawing/2014/main" id="{00E54CB8-6CD8-BF6F-BECA-56844662985D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791238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246" name="Freeform: Shape 245">
                <a:extLst>
                  <a:ext uri="{FF2B5EF4-FFF2-40B4-BE49-F238E27FC236}">
                    <a16:creationId xmlns:a16="http://schemas.microsoft.com/office/drawing/2014/main" id="{6738C5D5-7359-5C23-83D3-4B834DAE9586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938721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</p:grpSp>
        <p:grpSp>
          <p:nvGrpSpPr>
            <p:cNvPr id="247" name="Group 246">
              <a:extLst>
                <a:ext uri="{FF2B5EF4-FFF2-40B4-BE49-F238E27FC236}">
                  <a16:creationId xmlns:a16="http://schemas.microsoft.com/office/drawing/2014/main" id="{BB873F9A-E363-1F8A-678F-327979F6DE8A}"/>
                </a:ext>
              </a:extLst>
            </p:cNvPr>
            <p:cNvGrpSpPr/>
            <p:nvPr/>
          </p:nvGrpSpPr>
          <p:grpSpPr>
            <a:xfrm>
              <a:off x="98374" y="1332477"/>
              <a:ext cx="12009794" cy="365760"/>
              <a:chOff x="93492" y="600957"/>
              <a:chExt cx="12009794" cy="365760"/>
            </a:xfrm>
          </p:grpSpPr>
          <p:sp>
            <p:nvSpPr>
              <p:cNvPr id="248" name="Freeform: Shape 247">
                <a:extLst>
                  <a:ext uri="{FF2B5EF4-FFF2-40B4-BE49-F238E27FC236}">
                    <a16:creationId xmlns:a16="http://schemas.microsoft.com/office/drawing/2014/main" id="{26574E3B-5972-8C68-6AEF-4AEB40B7AE67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93492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249" name="Freeform: Shape 248">
                <a:extLst>
                  <a:ext uri="{FF2B5EF4-FFF2-40B4-BE49-F238E27FC236}">
                    <a16:creationId xmlns:a16="http://schemas.microsoft.com/office/drawing/2014/main" id="{A72ABE78-95BC-53EB-AB20-E336F17C21F1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240975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250" name="Freeform: Shape 249">
                <a:extLst>
                  <a:ext uri="{FF2B5EF4-FFF2-40B4-BE49-F238E27FC236}">
                    <a16:creationId xmlns:a16="http://schemas.microsoft.com/office/drawing/2014/main" id="{1CF35112-9376-384F-05BE-F38F78854242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82084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251" name="Freeform: Shape 250">
                <a:extLst>
                  <a:ext uri="{FF2B5EF4-FFF2-40B4-BE49-F238E27FC236}">
                    <a16:creationId xmlns:a16="http://schemas.microsoft.com/office/drawing/2014/main" id="{F4B9B93A-2217-69D7-4233-BDADB974EA9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29567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252" name="Freeform: Shape 251">
                <a:extLst>
                  <a:ext uri="{FF2B5EF4-FFF2-40B4-BE49-F238E27FC236}">
                    <a16:creationId xmlns:a16="http://schemas.microsoft.com/office/drawing/2014/main" id="{8EB16E53-2596-918A-334E-1BACF49DEEE5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693799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253" name="Freeform: Shape 252">
                <a:extLst>
                  <a:ext uri="{FF2B5EF4-FFF2-40B4-BE49-F238E27FC236}">
                    <a16:creationId xmlns:a16="http://schemas.microsoft.com/office/drawing/2014/main" id="{BB7BF744-D563-D133-AA60-22541E7D5A60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841282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254" name="Freeform: Shape 253">
                <a:extLst>
                  <a:ext uri="{FF2B5EF4-FFF2-40B4-BE49-F238E27FC236}">
                    <a16:creationId xmlns:a16="http://schemas.microsoft.com/office/drawing/2014/main" id="{2133476A-15FB-155D-9CC9-E6E7085AB196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982391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255" name="Freeform: Shape 254">
                <a:extLst>
                  <a:ext uri="{FF2B5EF4-FFF2-40B4-BE49-F238E27FC236}">
                    <a16:creationId xmlns:a16="http://schemas.microsoft.com/office/drawing/2014/main" id="{E257F3C2-8F2A-9A0D-D907-BC0B44A26751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29874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256" name="Freeform: Shape 255">
                <a:extLst>
                  <a:ext uri="{FF2B5EF4-FFF2-40B4-BE49-F238E27FC236}">
                    <a16:creationId xmlns:a16="http://schemas.microsoft.com/office/drawing/2014/main" id="{31C897AE-3BC0-667A-C919-2A15E64A68D2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289811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257" name="Freeform: Shape 256">
                <a:extLst>
                  <a:ext uri="{FF2B5EF4-FFF2-40B4-BE49-F238E27FC236}">
                    <a16:creationId xmlns:a16="http://schemas.microsoft.com/office/drawing/2014/main" id="{1BFF90F4-C522-58D5-8DBD-AB4DB3B9B941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437294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258" name="Freeform: Shape 257">
                <a:extLst>
                  <a:ext uri="{FF2B5EF4-FFF2-40B4-BE49-F238E27FC236}">
                    <a16:creationId xmlns:a16="http://schemas.microsoft.com/office/drawing/2014/main" id="{E2B26509-6458-3B88-B190-6E1FAC87F75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578403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259" name="Freeform: Shape 258">
                <a:extLst>
                  <a:ext uri="{FF2B5EF4-FFF2-40B4-BE49-F238E27FC236}">
                    <a16:creationId xmlns:a16="http://schemas.microsoft.com/office/drawing/2014/main" id="{2E7FE5D7-FC02-19DA-129E-D0CB5588E03F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725886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260" name="Freeform: Shape 259">
                <a:extLst>
                  <a:ext uri="{FF2B5EF4-FFF2-40B4-BE49-F238E27FC236}">
                    <a16:creationId xmlns:a16="http://schemas.microsoft.com/office/drawing/2014/main" id="{D461EF9F-633F-4618-E937-A79B7C4C185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890118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261" name="Freeform: Shape 260">
                <a:extLst>
                  <a:ext uri="{FF2B5EF4-FFF2-40B4-BE49-F238E27FC236}">
                    <a16:creationId xmlns:a16="http://schemas.microsoft.com/office/drawing/2014/main" id="{C0954CB8-1EFC-6DDD-F5A2-3C12E641F429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2037601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262" name="Freeform: Shape 261">
                <a:extLst>
                  <a:ext uri="{FF2B5EF4-FFF2-40B4-BE49-F238E27FC236}">
                    <a16:creationId xmlns:a16="http://schemas.microsoft.com/office/drawing/2014/main" id="{BA5B7969-E22B-F6AF-99C7-398A2443C9A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2178710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263" name="Freeform: Shape 262">
                <a:extLst>
                  <a:ext uri="{FF2B5EF4-FFF2-40B4-BE49-F238E27FC236}">
                    <a16:creationId xmlns:a16="http://schemas.microsoft.com/office/drawing/2014/main" id="{1B86FB73-ADB6-45CE-6ECC-9B1A39261152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2326193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264" name="Freeform: Shape 263">
                <a:extLst>
                  <a:ext uri="{FF2B5EF4-FFF2-40B4-BE49-F238E27FC236}">
                    <a16:creationId xmlns:a16="http://schemas.microsoft.com/office/drawing/2014/main" id="{000013B6-26FA-F048-D089-20CE41394F9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2491974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265" name="Freeform: Shape 264">
                <a:extLst>
                  <a:ext uri="{FF2B5EF4-FFF2-40B4-BE49-F238E27FC236}">
                    <a16:creationId xmlns:a16="http://schemas.microsoft.com/office/drawing/2014/main" id="{0599E4A5-D478-035E-0870-CB45E6270669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2639457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266" name="Freeform: Shape 265">
                <a:extLst>
                  <a:ext uri="{FF2B5EF4-FFF2-40B4-BE49-F238E27FC236}">
                    <a16:creationId xmlns:a16="http://schemas.microsoft.com/office/drawing/2014/main" id="{D4909BBF-8CAB-3B86-0EBF-C700C3C902D2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2780566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267" name="Freeform: Shape 266">
                <a:extLst>
                  <a:ext uri="{FF2B5EF4-FFF2-40B4-BE49-F238E27FC236}">
                    <a16:creationId xmlns:a16="http://schemas.microsoft.com/office/drawing/2014/main" id="{89C9D67B-064B-A0A7-7432-BB3E683C0CA7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2928049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268" name="Freeform: Shape 267">
                <a:extLst>
                  <a:ext uri="{FF2B5EF4-FFF2-40B4-BE49-F238E27FC236}">
                    <a16:creationId xmlns:a16="http://schemas.microsoft.com/office/drawing/2014/main" id="{82E0531A-BF0F-71E1-B891-B65818C6713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095977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269" name="Freeform: Shape 268">
                <a:extLst>
                  <a:ext uri="{FF2B5EF4-FFF2-40B4-BE49-F238E27FC236}">
                    <a16:creationId xmlns:a16="http://schemas.microsoft.com/office/drawing/2014/main" id="{2ADD60E2-6640-B28D-31A7-697EE54AE0D8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243460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270" name="Freeform: Shape 269">
                <a:extLst>
                  <a:ext uri="{FF2B5EF4-FFF2-40B4-BE49-F238E27FC236}">
                    <a16:creationId xmlns:a16="http://schemas.microsoft.com/office/drawing/2014/main" id="{EB9CCDD9-46EF-C02A-8B54-EF2F8C0C3188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384569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271" name="Freeform: Shape 270">
                <a:extLst>
                  <a:ext uri="{FF2B5EF4-FFF2-40B4-BE49-F238E27FC236}">
                    <a16:creationId xmlns:a16="http://schemas.microsoft.com/office/drawing/2014/main" id="{F82C0298-27BF-9B79-7E11-95A4C28D036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532052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272" name="Freeform: Shape 271">
                <a:extLst>
                  <a:ext uri="{FF2B5EF4-FFF2-40B4-BE49-F238E27FC236}">
                    <a16:creationId xmlns:a16="http://schemas.microsoft.com/office/drawing/2014/main" id="{3F2E0BAD-56EB-52BD-0AAD-11693F03204F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696284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273" name="Freeform: Shape 272">
                <a:extLst>
                  <a:ext uri="{FF2B5EF4-FFF2-40B4-BE49-F238E27FC236}">
                    <a16:creationId xmlns:a16="http://schemas.microsoft.com/office/drawing/2014/main" id="{9888767B-544F-3686-200E-ED26003FF76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843767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274" name="Freeform: Shape 273">
                <a:extLst>
                  <a:ext uri="{FF2B5EF4-FFF2-40B4-BE49-F238E27FC236}">
                    <a16:creationId xmlns:a16="http://schemas.microsoft.com/office/drawing/2014/main" id="{8CE3BC9A-5300-5D17-A10B-C0E17B6390C0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984876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275" name="Freeform: Shape 274">
                <a:extLst>
                  <a:ext uri="{FF2B5EF4-FFF2-40B4-BE49-F238E27FC236}">
                    <a16:creationId xmlns:a16="http://schemas.microsoft.com/office/drawing/2014/main" id="{620C6125-0E57-A7D9-8256-81689A223079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4132359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276" name="Freeform: Shape 275">
                <a:extLst>
                  <a:ext uri="{FF2B5EF4-FFF2-40B4-BE49-F238E27FC236}">
                    <a16:creationId xmlns:a16="http://schemas.microsoft.com/office/drawing/2014/main" id="{C0CF035D-88D0-BF67-A802-FD2B5A35F170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4292296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277" name="Freeform: Shape 276">
                <a:extLst>
                  <a:ext uri="{FF2B5EF4-FFF2-40B4-BE49-F238E27FC236}">
                    <a16:creationId xmlns:a16="http://schemas.microsoft.com/office/drawing/2014/main" id="{82177C9B-73C8-3E78-3E81-54C024550B4F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4439779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278" name="Freeform: Shape 277">
                <a:extLst>
                  <a:ext uri="{FF2B5EF4-FFF2-40B4-BE49-F238E27FC236}">
                    <a16:creationId xmlns:a16="http://schemas.microsoft.com/office/drawing/2014/main" id="{760156E9-EFFD-B591-FB59-1BAF1B298307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4580888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279" name="Freeform: Shape 278">
                <a:extLst>
                  <a:ext uri="{FF2B5EF4-FFF2-40B4-BE49-F238E27FC236}">
                    <a16:creationId xmlns:a16="http://schemas.microsoft.com/office/drawing/2014/main" id="{C1FDDAB0-1484-BE83-1E9C-DFAACA4FC895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4728371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280" name="Freeform: Shape 279">
                <a:extLst>
                  <a:ext uri="{FF2B5EF4-FFF2-40B4-BE49-F238E27FC236}">
                    <a16:creationId xmlns:a16="http://schemas.microsoft.com/office/drawing/2014/main" id="{E552A00E-03AE-7B3B-E13C-1CDF71D4910B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4892603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281" name="Freeform: Shape 280">
                <a:extLst>
                  <a:ext uri="{FF2B5EF4-FFF2-40B4-BE49-F238E27FC236}">
                    <a16:creationId xmlns:a16="http://schemas.microsoft.com/office/drawing/2014/main" id="{03021558-D8A2-4CD1-6903-F51F58EF8E31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040086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282" name="Freeform: Shape 281">
                <a:extLst>
                  <a:ext uri="{FF2B5EF4-FFF2-40B4-BE49-F238E27FC236}">
                    <a16:creationId xmlns:a16="http://schemas.microsoft.com/office/drawing/2014/main" id="{0E5BB525-1EF7-B614-F835-BF44FA2ABC40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181195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283" name="Freeform: Shape 282">
                <a:extLst>
                  <a:ext uri="{FF2B5EF4-FFF2-40B4-BE49-F238E27FC236}">
                    <a16:creationId xmlns:a16="http://schemas.microsoft.com/office/drawing/2014/main" id="{D1291EA0-E6AA-6A3E-FF8A-8498E676D21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328678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284" name="Freeform: Shape 283">
                <a:extLst>
                  <a:ext uri="{FF2B5EF4-FFF2-40B4-BE49-F238E27FC236}">
                    <a16:creationId xmlns:a16="http://schemas.microsoft.com/office/drawing/2014/main" id="{0A13D031-5DAE-C45A-C614-1AF971C07EA2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494459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285" name="Freeform: Shape 284">
                <a:extLst>
                  <a:ext uri="{FF2B5EF4-FFF2-40B4-BE49-F238E27FC236}">
                    <a16:creationId xmlns:a16="http://schemas.microsoft.com/office/drawing/2014/main" id="{E33057B8-490D-BFCA-F148-B7BD12A595DB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641942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286" name="Freeform: Shape 285">
                <a:extLst>
                  <a:ext uri="{FF2B5EF4-FFF2-40B4-BE49-F238E27FC236}">
                    <a16:creationId xmlns:a16="http://schemas.microsoft.com/office/drawing/2014/main" id="{8B744984-9591-6248-6C92-95DE25FBD5CD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783051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287" name="Freeform: Shape 286">
                <a:extLst>
                  <a:ext uri="{FF2B5EF4-FFF2-40B4-BE49-F238E27FC236}">
                    <a16:creationId xmlns:a16="http://schemas.microsoft.com/office/drawing/2014/main" id="{1E8A32C2-EAA5-EE4D-4EA2-D0DE257E9292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930534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288" name="Freeform: Shape 287">
                <a:extLst>
                  <a:ext uri="{FF2B5EF4-FFF2-40B4-BE49-F238E27FC236}">
                    <a16:creationId xmlns:a16="http://schemas.microsoft.com/office/drawing/2014/main" id="{07671CF4-21AC-A941-4646-F12FF1AD9F36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6101679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289" name="Freeform: Shape 288">
                <a:extLst>
                  <a:ext uri="{FF2B5EF4-FFF2-40B4-BE49-F238E27FC236}">
                    <a16:creationId xmlns:a16="http://schemas.microsoft.com/office/drawing/2014/main" id="{6BF7C046-5A7C-AED0-87B2-26416A06E5D7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6249162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290" name="Freeform: Shape 289">
                <a:extLst>
                  <a:ext uri="{FF2B5EF4-FFF2-40B4-BE49-F238E27FC236}">
                    <a16:creationId xmlns:a16="http://schemas.microsoft.com/office/drawing/2014/main" id="{7CECAD62-159F-8499-DD91-2D7D2E29A626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6390271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291" name="Freeform: Shape 290">
                <a:extLst>
                  <a:ext uri="{FF2B5EF4-FFF2-40B4-BE49-F238E27FC236}">
                    <a16:creationId xmlns:a16="http://schemas.microsoft.com/office/drawing/2014/main" id="{61EEBD2D-ABBC-8CFC-C863-B6ABB135EA72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6537754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292" name="Freeform: Shape 291">
                <a:extLst>
                  <a:ext uri="{FF2B5EF4-FFF2-40B4-BE49-F238E27FC236}">
                    <a16:creationId xmlns:a16="http://schemas.microsoft.com/office/drawing/2014/main" id="{03A479B5-BEFD-C0AB-540F-86638FD11B58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6701986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293" name="Freeform: Shape 292">
                <a:extLst>
                  <a:ext uri="{FF2B5EF4-FFF2-40B4-BE49-F238E27FC236}">
                    <a16:creationId xmlns:a16="http://schemas.microsoft.com/office/drawing/2014/main" id="{5D526900-A8FD-27D7-928B-022605F98A1B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6849469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294" name="Freeform: Shape 293">
                <a:extLst>
                  <a:ext uri="{FF2B5EF4-FFF2-40B4-BE49-F238E27FC236}">
                    <a16:creationId xmlns:a16="http://schemas.microsoft.com/office/drawing/2014/main" id="{464E0DC8-65A9-C854-B744-7659AF6888E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6990578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295" name="Freeform: Shape 294">
                <a:extLst>
                  <a:ext uri="{FF2B5EF4-FFF2-40B4-BE49-F238E27FC236}">
                    <a16:creationId xmlns:a16="http://schemas.microsoft.com/office/drawing/2014/main" id="{22514963-9283-4222-4EF2-45C2AB88715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7138061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296" name="Freeform: Shape 295">
                <a:extLst>
                  <a:ext uri="{FF2B5EF4-FFF2-40B4-BE49-F238E27FC236}">
                    <a16:creationId xmlns:a16="http://schemas.microsoft.com/office/drawing/2014/main" id="{E88D552A-4555-FBE1-1EAA-60F26C366474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7297998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297" name="Freeform: Shape 296">
                <a:extLst>
                  <a:ext uri="{FF2B5EF4-FFF2-40B4-BE49-F238E27FC236}">
                    <a16:creationId xmlns:a16="http://schemas.microsoft.com/office/drawing/2014/main" id="{D16F620F-F5E9-9FC3-211E-C85822F28362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7445481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298" name="Freeform: Shape 297">
                <a:extLst>
                  <a:ext uri="{FF2B5EF4-FFF2-40B4-BE49-F238E27FC236}">
                    <a16:creationId xmlns:a16="http://schemas.microsoft.com/office/drawing/2014/main" id="{AE80A08C-D2C4-87DF-D77D-9513DC1A9069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7586590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299" name="Freeform: Shape 298">
                <a:extLst>
                  <a:ext uri="{FF2B5EF4-FFF2-40B4-BE49-F238E27FC236}">
                    <a16:creationId xmlns:a16="http://schemas.microsoft.com/office/drawing/2014/main" id="{BFD2EEE4-7DF9-CF68-D506-9F7F7DBA7F8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7734073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300" name="Freeform: Shape 299">
                <a:extLst>
                  <a:ext uri="{FF2B5EF4-FFF2-40B4-BE49-F238E27FC236}">
                    <a16:creationId xmlns:a16="http://schemas.microsoft.com/office/drawing/2014/main" id="{009D4675-C0BE-47FB-D44C-E2302ED0BA26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7898305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301" name="Freeform: Shape 300">
                <a:extLst>
                  <a:ext uri="{FF2B5EF4-FFF2-40B4-BE49-F238E27FC236}">
                    <a16:creationId xmlns:a16="http://schemas.microsoft.com/office/drawing/2014/main" id="{BDC99DC2-8349-BCEF-D270-A045A6DD00B5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8045788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302" name="Freeform: Shape 301">
                <a:extLst>
                  <a:ext uri="{FF2B5EF4-FFF2-40B4-BE49-F238E27FC236}">
                    <a16:creationId xmlns:a16="http://schemas.microsoft.com/office/drawing/2014/main" id="{FE14E1D9-ACEE-48C8-90C5-4E5B4A1BD9C0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8186897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303" name="Freeform: Shape 302">
                <a:extLst>
                  <a:ext uri="{FF2B5EF4-FFF2-40B4-BE49-F238E27FC236}">
                    <a16:creationId xmlns:a16="http://schemas.microsoft.com/office/drawing/2014/main" id="{7D74E8FD-EE12-601C-AA3D-62EB6F5E80C0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8334380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304" name="Freeform: Shape 303">
                <a:extLst>
                  <a:ext uri="{FF2B5EF4-FFF2-40B4-BE49-F238E27FC236}">
                    <a16:creationId xmlns:a16="http://schemas.microsoft.com/office/drawing/2014/main" id="{C58EF89B-6BF7-7ED9-7544-E4E9D668A0C1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8500161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305" name="Freeform: Shape 304">
                <a:extLst>
                  <a:ext uri="{FF2B5EF4-FFF2-40B4-BE49-F238E27FC236}">
                    <a16:creationId xmlns:a16="http://schemas.microsoft.com/office/drawing/2014/main" id="{66B5A227-B2B6-5D2C-2EDA-E0BDB93CCF1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8647644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306" name="Freeform: Shape 305">
                <a:extLst>
                  <a:ext uri="{FF2B5EF4-FFF2-40B4-BE49-F238E27FC236}">
                    <a16:creationId xmlns:a16="http://schemas.microsoft.com/office/drawing/2014/main" id="{46126F97-CC50-E3CF-F036-D3D31C66FADF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8788753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307" name="Freeform: Shape 306">
                <a:extLst>
                  <a:ext uri="{FF2B5EF4-FFF2-40B4-BE49-F238E27FC236}">
                    <a16:creationId xmlns:a16="http://schemas.microsoft.com/office/drawing/2014/main" id="{D1601C87-5AED-7482-94B3-11EAD17103FB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8936236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308" name="Freeform: Shape 307">
                <a:extLst>
                  <a:ext uri="{FF2B5EF4-FFF2-40B4-BE49-F238E27FC236}">
                    <a16:creationId xmlns:a16="http://schemas.microsoft.com/office/drawing/2014/main" id="{E9720BBF-D091-9DEC-3715-C87138A5F4D8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9104164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309" name="Freeform: Shape 308">
                <a:extLst>
                  <a:ext uri="{FF2B5EF4-FFF2-40B4-BE49-F238E27FC236}">
                    <a16:creationId xmlns:a16="http://schemas.microsoft.com/office/drawing/2014/main" id="{2B66AA3C-CBEF-4954-36BB-37D11ED44D87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9251647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310" name="Freeform: Shape 309">
                <a:extLst>
                  <a:ext uri="{FF2B5EF4-FFF2-40B4-BE49-F238E27FC236}">
                    <a16:creationId xmlns:a16="http://schemas.microsoft.com/office/drawing/2014/main" id="{1BAC6EAA-6A5A-4747-AA12-BC725FB0BE79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9392756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311" name="Freeform: Shape 310">
                <a:extLst>
                  <a:ext uri="{FF2B5EF4-FFF2-40B4-BE49-F238E27FC236}">
                    <a16:creationId xmlns:a16="http://schemas.microsoft.com/office/drawing/2014/main" id="{B5999859-44AE-1732-045A-520C81940E04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9540239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312" name="Freeform: Shape 311">
                <a:extLst>
                  <a:ext uri="{FF2B5EF4-FFF2-40B4-BE49-F238E27FC236}">
                    <a16:creationId xmlns:a16="http://schemas.microsoft.com/office/drawing/2014/main" id="{B01078C8-DEE0-6902-25AC-B3A5C80F36A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9704471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313" name="Freeform: Shape 312">
                <a:extLst>
                  <a:ext uri="{FF2B5EF4-FFF2-40B4-BE49-F238E27FC236}">
                    <a16:creationId xmlns:a16="http://schemas.microsoft.com/office/drawing/2014/main" id="{03485246-A477-D8C1-97AA-466620778607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9851954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314" name="Freeform: Shape 313">
                <a:extLst>
                  <a:ext uri="{FF2B5EF4-FFF2-40B4-BE49-F238E27FC236}">
                    <a16:creationId xmlns:a16="http://schemas.microsoft.com/office/drawing/2014/main" id="{63BF92D4-F431-6173-6DBB-A6BF353667A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9993063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315" name="Freeform: Shape 314">
                <a:extLst>
                  <a:ext uri="{FF2B5EF4-FFF2-40B4-BE49-F238E27FC236}">
                    <a16:creationId xmlns:a16="http://schemas.microsoft.com/office/drawing/2014/main" id="{B02F3AD3-1567-5D20-E60E-91913D3A8B01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0140546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316" name="Freeform: Shape 315">
                <a:extLst>
                  <a:ext uri="{FF2B5EF4-FFF2-40B4-BE49-F238E27FC236}">
                    <a16:creationId xmlns:a16="http://schemas.microsoft.com/office/drawing/2014/main" id="{CE389F49-6C9D-D1F8-3DCD-E4B37970BB4F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0300483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317" name="Freeform: Shape 316">
                <a:extLst>
                  <a:ext uri="{FF2B5EF4-FFF2-40B4-BE49-F238E27FC236}">
                    <a16:creationId xmlns:a16="http://schemas.microsoft.com/office/drawing/2014/main" id="{D6D7DD64-EFA0-715C-6DE2-4B4014AA7108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0447966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318" name="Freeform: Shape 317">
                <a:extLst>
                  <a:ext uri="{FF2B5EF4-FFF2-40B4-BE49-F238E27FC236}">
                    <a16:creationId xmlns:a16="http://schemas.microsoft.com/office/drawing/2014/main" id="{0E92FF8A-254B-B9D9-B316-085EA129A89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0589075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319" name="Freeform: Shape 318">
                <a:extLst>
                  <a:ext uri="{FF2B5EF4-FFF2-40B4-BE49-F238E27FC236}">
                    <a16:creationId xmlns:a16="http://schemas.microsoft.com/office/drawing/2014/main" id="{388997F3-604F-0E43-B37F-7DB769CACD0D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0736558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320" name="Freeform: Shape 319">
                <a:extLst>
                  <a:ext uri="{FF2B5EF4-FFF2-40B4-BE49-F238E27FC236}">
                    <a16:creationId xmlns:a16="http://schemas.microsoft.com/office/drawing/2014/main" id="{E697F5A4-7925-D47B-ACF7-A11ED3DEF9A4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0900790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321" name="Freeform: Shape 320">
                <a:extLst>
                  <a:ext uri="{FF2B5EF4-FFF2-40B4-BE49-F238E27FC236}">
                    <a16:creationId xmlns:a16="http://schemas.microsoft.com/office/drawing/2014/main" id="{DF9D4DA2-B343-99D8-F6F5-1B2CCEF3DFB7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48273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322" name="Freeform: Shape 321">
                <a:extLst>
                  <a:ext uri="{FF2B5EF4-FFF2-40B4-BE49-F238E27FC236}">
                    <a16:creationId xmlns:a16="http://schemas.microsoft.com/office/drawing/2014/main" id="{6754496A-71C9-2B36-0543-00E422C4393D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189382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323" name="Freeform: Shape 322">
                <a:extLst>
                  <a:ext uri="{FF2B5EF4-FFF2-40B4-BE49-F238E27FC236}">
                    <a16:creationId xmlns:a16="http://schemas.microsoft.com/office/drawing/2014/main" id="{F4C67D0F-F6B5-5DE6-166F-10E498FFB375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336865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324" name="Freeform: Shape 323">
                <a:extLst>
                  <a:ext uri="{FF2B5EF4-FFF2-40B4-BE49-F238E27FC236}">
                    <a16:creationId xmlns:a16="http://schemas.microsoft.com/office/drawing/2014/main" id="{65DC086C-A80A-6F76-EF48-3D4B7CD807E6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502646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325" name="Freeform: Shape 324">
                <a:extLst>
                  <a:ext uri="{FF2B5EF4-FFF2-40B4-BE49-F238E27FC236}">
                    <a16:creationId xmlns:a16="http://schemas.microsoft.com/office/drawing/2014/main" id="{B2919758-A351-328A-B78C-AEE5F0845E5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650129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326" name="Freeform: Shape 325">
                <a:extLst>
                  <a:ext uri="{FF2B5EF4-FFF2-40B4-BE49-F238E27FC236}">
                    <a16:creationId xmlns:a16="http://schemas.microsoft.com/office/drawing/2014/main" id="{1175B926-68C5-A596-F812-6587CFA091A5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791238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327" name="Freeform: Shape 326">
                <a:extLst>
                  <a:ext uri="{FF2B5EF4-FFF2-40B4-BE49-F238E27FC236}">
                    <a16:creationId xmlns:a16="http://schemas.microsoft.com/office/drawing/2014/main" id="{9C84BAA4-7A37-766D-ADDF-555FAEB2CD75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938721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</p:grpSp>
        <p:grpSp>
          <p:nvGrpSpPr>
            <p:cNvPr id="328" name="Group 327">
              <a:extLst>
                <a:ext uri="{FF2B5EF4-FFF2-40B4-BE49-F238E27FC236}">
                  <a16:creationId xmlns:a16="http://schemas.microsoft.com/office/drawing/2014/main" id="{CAA707FA-77D5-CD38-BE74-352C91D3D595}"/>
                </a:ext>
              </a:extLst>
            </p:cNvPr>
            <p:cNvGrpSpPr/>
            <p:nvPr/>
          </p:nvGrpSpPr>
          <p:grpSpPr>
            <a:xfrm>
              <a:off x="101664" y="1698237"/>
              <a:ext cx="12009794" cy="365760"/>
              <a:chOff x="93492" y="600957"/>
              <a:chExt cx="12009794" cy="365760"/>
            </a:xfrm>
          </p:grpSpPr>
          <p:sp>
            <p:nvSpPr>
              <p:cNvPr id="329" name="Freeform: Shape 328">
                <a:extLst>
                  <a:ext uri="{FF2B5EF4-FFF2-40B4-BE49-F238E27FC236}">
                    <a16:creationId xmlns:a16="http://schemas.microsoft.com/office/drawing/2014/main" id="{D2FF0C29-AB44-4BC7-A059-991E4345AE4F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93492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330" name="Freeform: Shape 329">
                <a:extLst>
                  <a:ext uri="{FF2B5EF4-FFF2-40B4-BE49-F238E27FC236}">
                    <a16:creationId xmlns:a16="http://schemas.microsoft.com/office/drawing/2014/main" id="{D525B9C9-497D-2572-9AFD-3C38C07EE178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240975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331" name="Freeform: Shape 330">
                <a:extLst>
                  <a:ext uri="{FF2B5EF4-FFF2-40B4-BE49-F238E27FC236}">
                    <a16:creationId xmlns:a16="http://schemas.microsoft.com/office/drawing/2014/main" id="{55F87BE8-A925-A490-1CB7-40A73784BD2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82084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332" name="Freeform: Shape 331">
                <a:extLst>
                  <a:ext uri="{FF2B5EF4-FFF2-40B4-BE49-F238E27FC236}">
                    <a16:creationId xmlns:a16="http://schemas.microsoft.com/office/drawing/2014/main" id="{B2F9FCED-98DC-FC92-EC39-EEC793FABAC6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29567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333" name="Freeform: Shape 332">
                <a:extLst>
                  <a:ext uri="{FF2B5EF4-FFF2-40B4-BE49-F238E27FC236}">
                    <a16:creationId xmlns:a16="http://schemas.microsoft.com/office/drawing/2014/main" id="{164A874D-B162-014B-0D49-7B98986963F8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693799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334" name="Freeform: Shape 333">
                <a:extLst>
                  <a:ext uri="{FF2B5EF4-FFF2-40B4-BE49-F238E27FC236}">
                    <a16:creationId xmlns:a16="http://schemas.microsoft.com/office/drawing/2014/main" id="{9D404A29-2173-0C00-DE08-D59082594A38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841282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335" name="Freeform: Shape 334">
                <a:extLst>
                  <a:ext uri="{FF2B5EF4-FFF2-40B4-BE49-F238E27FC236}">
                    <a16:creationId xmlns:a16="http://schemas.microsoft.com/office/drawing/2014/main" id="{82953AAD-FC33-F777-AAD9-BB6E619CB19F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982391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336" name="Freeform: Shape 335">
                <a:extLst>
                  <a:ext uri="{FF2B5EF4-FFF2-40B4-BE49-F238E27FC236}">
                    <a16:creationId xmlns:a16="http://schemas.microsoft.com/office/drawing/2014/main" id="{E0E2C14E-337B-1597-DF1B-A013B3414D25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29874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337" name="Freeform: Shape 336">
                <a:extLst>
                  <a:ext uri="{FF2B5EF4-FFF2-40B4-BE49-F238E27FC236}">
                    <a16:creationId xmlns:a16="http://schemas.microsoft.com/office/drawing/2014/main" id="{21C24106-BCBE-6E34-E49C-8B24A2C9F6E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289811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338" name="Freeform: Shape 337">
                <a:extLst>
                  <a:ext uri="{FF2B5EF4-FFF2-40B4-BE49-F238E27FC236}">
                    <a16:creationId xmlns:a16="http://schemas.microsoft.com/office/drawing/2014/main" id="{88551DA1-8CA8-1B8A-1842-63491DDD15E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437294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339" name="Freeform: Shape 338">
                <a:extLst>
                  <a:ext uri="{FF2B5EF4-FFF2-40B4-BE49-F238E27FC236}">
                    <a16:creationId xmlns:a16="http://schemas.microsoft.com/office/drawing/2014/main" id="{AA210097-F61E-CDC8-56CD-FBE875966BB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578403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340" name="Freeform: Shape 339">
                <a:extLst>
                  <a:ext uri="{FF2B5EF4-FFF2-40B4-BE49-F238E27FC236}">
                    <a16:creationId xmlns:a16="http://schemas.microsoft.com/office/drawing/2014/main" id="{7785496F-0320-26B8-A6DE-72435FF0FE82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725886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341" name="Freeform: Shape 340">
                <a:extLst>
                  <a:ext uri="{FF2B5EF4-FFF2-40B4-BE49-F238E27FC236}">
                    <a16:creationId xmlns:a16="http://schemas.microsoft.com/office/drawing/2014/main" id="{A0AC0B54-9C26-C7BC-6B33-A1B47216294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890118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342" name="Freeform: Shape 341">
                <a:extLst>
                  <a:ext uri="{FF2B5EF4-FFF2-40B4-BE49-F238E27FC236}">
                    <a16:creationId xmlns:a16="http://schemas.microsoft.com/office/drawing/2014/main" id="{8B8856CD-9447-0AF5-1907-4EF2C9164BC7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2037601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343" name="Freeform: Shape 342">
                <a:extLst>
                  <a:ext uri="{FF2B5EF4-FFF2-40B4-BE49-F238E27FC236}">
                    <a16:creationId xmlns:a16="http://schemas.microsoft.com/office/drawing/2014/main" id="{E221BC61-1A68-0343-75BB-02CDD6924781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2178710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344" name="Freeform: Shape 343">
                <a:extLst>
                  <a:ext uri="{FF2B5EF4-FFF2-40B4-BE49-F238E27FC236}">
                    <a16:creationId xmlns:a16="http://schemas.microsoft.com/office/drawing/2014/main" id="{4163894C-0A1D-15A9-A5B3-6BF565E03845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2326193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345" name="Freeform: Shape 344">
                <a:extLst>
                  <a:ext uri="{FF2B5EF4-FFF2-40B4-BE49-F238E27FC236}">
                    <a16:creationId xmlns:a16="http://schemas.microsoft.com/office/drawing/2014/main" id="{0FA2D18D-9DD9-D051-4D7C-6A064196BCE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2491974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346" name="Freeform: Shape 345">
                <a:extLst>
                  <a:ext uri="{FF2B5EF4-FFF2-40B4-BE49-F238E27FC236}">
                    <a16:creationId xmlns:a16="http://schemas.microsoft.com/office/drawing/2014/main" id="{A48A6E03-E88B-7A23-8674-49963A267E54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2639457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347" name="Freeform: Shape 346">
                <a:extLst>
                  <a:ext uri="{FF2B5EF4-FFF2-40B4-BE49-F238E27FC236}">
                    <a16:creationId xmlns:a16="http://schemas.microsoft.com/office/drawing/2014/main" id="{9AAD9188-F564-C501-CBB7-E9AA3F5DB25B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2780566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348" name="Freeform: Shape 347">
                <a:extLst>
                  <a:ext uri="{FF2B5EF4-FFF2-40B4-BE49-F238E27FC236}">
                    <a16:creationId xmlns:a16="http://schemas.microsoft.com/office/drawing/2014/main" id="{24AD186C-EE3C-81DE-39AD-B997D2271752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2928049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349" name="Freeform: Shape 348">
                <a:extLst>
                  <a:ext uri="{FF2B5EF4-FFF2-40B4-BE49-F238E27FC236}">
                    <a16:creationId xmlns:a16="http://schemas.microsoft.com/office/drawing/2014/main" id="{E5DDF0B6-CC2C-F326-46AF-6FCA369FA921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095977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350" name="Freeform: Shape 349">
                <a:extLst>
                  <a:ext uri="{FF2B5EF4-FFF2-40B4-BE49-F238E27FC236}">
                    <a16:creationId xmlns:a16="http://schemas.microsoft.com/office/drawing/2014/main" id="{8C71DEF0-92AC-193F-C57B-FEBBDF0E4CE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243460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351" name="Freeform: Shape 350">
                <a:extLst>
                  <a:ext uri="{FF2B5EF4-FFF2-40B4-BE49-F238E27FC236}">
                    <a16:creationId xmlns:a16="http://schemas.microsoft.com/office/drawing/2014/main" id="{1343BEB4-2DB7-CC84-DA74-39195778B50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384569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352" name="Freeform: Shape 351">
                <a:extLst>
                  <a:ext uri="{FF2B5EF4-FFF2-40B4-BE49-F238E27FC236}">
                    <a16:creationId xmlns:a16="http://schemas.microsoft.com/office/drawing/2014/main" id="{EB965B3D-8D22-E939-2297-6AC8B8519B2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532052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353" name="Freeform: Shape 352">
                <a:extLst>
                  <a:ext uri="{FF2B5EF4-FFF2-40B4-BE49-F238E27FC236}">
                    <a16:creationId xmlns:a16="http://schemas.microsoft.com/office/drawing/2014/main" id="{4AD3C705-F5B8-29AA-2661-10C1D114F517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696284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354" name="Freeform: Shape 353">
                <a:extLst>
                  <a:ext uri="{FF2B5EF4-FFF2-40B4-BE49-F238E27FC236}">
                    <a16:creationId xmlns:a16="http://schemas.microsoft.com/office/drawing/2014/main" id="{B4875945-C53F-5755-9FFF-B95315E72F8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843767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355" name="Freeform: Shape 354">
                <a:extLst>
                  <a:ext uri="{FF2B5EF4-FFF2-40B4-BE49-F238E27FC236}">
                    <a16:creationId xmlns:a16="http://schemas.microsoft.com/office/drawing/2014/main" id="{0E70052E-6CA9-845E-24AE-3E8FF52DADB1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984876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356" name="Freeform: Shape 355">
                <a:extLst>
                  <a:ext uri="{FF2B5EF4-FFF2-40B4-BE49-F238E27FC236}">
                    <a16:creationId xmlns:a16="http://schemas.microsoft.com/office/drawing/2014/main" id="{5148A2AE-C412-AB5A-FA71-7F06083A41E4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4132359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357" name="Freeform: Shape 356">
                <a:extLst>
                  <a:ext uri="{FF2B5EF4-FFF2-40B4-BE49-F238E27FC236}">
                    <a16:creationId xmlns:a16="http://schemas.microsoft.com/office/drawing/2014/main" id="{E38D8E9C-D72E-1AD1-8A0C-DD17F59CA54B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4292296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358" name="Freeform: Shape 357">
                <a:extLst>
                  <a:ext uri="{FF2B5EF4-FFF2-40B4-BE49-F238E27FC236}">
                    <a16:creationId xmlns:a16="http://schemas.microsoft.com/office/drawing/2014/main" id="{EFB6EB4E-860C-5AC4-CF5E-5732D1022017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4439779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359" name="Freeform: Shape 358">
                <a:extLst>
                  <a:ext uri="{FF2B5EF4-FFF2-40B4-BE49-F238E27FC236}">
                    <a16:creationId xmlns:a16="http://schemas.microsoft.com/office/drawing/2014/main" id="{700EAC30-84E9-BC63-EA4D-AB75B0322268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4580888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360" name="Freeform: Shape 359">
                <a:extLst>
                  <a:ext uri="{FF2B5EF4-FFF2-40B4-BE49-F238E27FC236}">
                    <a16:creationId xmlns:a16="http://schemas.microsoft.com/office/drawing/2014/main" id="{6F94B550-88A6-8142-4620-BA6D168B94C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4728371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361" name="Freeform: Shape 360">
                <a:extLst>
                  <a:ext uri="{FF2B5EF4-FFF2-40B4-BE49-F238E27FC236}">
                    <a16:creationId xmlns:a16="http://schemas.microsoft.com/office/drawing/2014/main" id="{E53DEA2F-300B-6311-0A60-A850867B4251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4892603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362" name="Freeform: Shape 361">
                <a:extLst>
                  <a:ext uri="{FF2B5EF4-FFF2-40B4-BE49-F238E27FC236}">
                    <a16:creationId xmlns:a16="http://schemas.microsoft.com/office/drawing/2014/main" id="{3E55579D-EC6D-E7D3-258C-88D2CFB678F9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040086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363" name="Freeform: Shape 362">
                <a:extLst>
                  <a:ext uri="{FF2B5EF4-FFF2-40B4-BE49-F238E27FC236}">
                    <a16:creationId xmlns:a16="http://schemas.microsoft.com/office/drawing/2014/main" id="{A9BA9C64-DD5B-8488-ACF4-CD328EECC92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181195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364" name="Freeform: Shape 363">
                <a:extLst>
                  <a:ext uri="{FF2B5EF4-FFF2-40B4-BE49-F238E27FC236}">
                    <a16:creationId xmlns:a16="http://schemas.microsoft.com/office/drawing/2014/main" id="{FFEFB7C6-AEBB-097B-2CC6-3BBEAB4C02C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328678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365" name="Freeform: Shape 364">
                <a:extLst>
                  <a:ext uri="{FF2B5EF4-FFF2-40B4-BE49-F238E27FC236}">
                    <a16:creationId xmlns:a16="http://schemas.microsoft.com/office/drawing/2014/main" id="{7CA871E9-BC0B-C660-B6D6-CFAEE0AA182F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494459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366" name="Freeform: Shape 365">
                <a:extLst>
                  <a:ext uri="{FF2B5EF4-FFF2-40B4-BE49-F238E27FC236}">
                    <a16:creationId xmlns:a16="http://schemas.microsoft.com/office/drawing/2014/main" id="{79E391BA-003E-B5CB-CFFF-0A392502456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641942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367" name="Freeform: Shape 366">
                <a:extLst>
                  <a:ext uri="{FF2B5EF4-FFF2-40B4-BE49-F238E27FC236}">
                    <a16:creationId xmlns:a16="http://schemas.microsoft.com/office/drawing/2014/main" id="{D73FFDD9-2733-8D78-A866-FFF450B90EF6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783051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368" name="Freeform: Shape 367">
                <a:extLst>
                  <a:ext uri="{FF2B5EF4-FFF2-40B4-BE49-F238E27FC236}">
                    <a16:creationId xmlns:a16="http://schemas.microsoft.com/office/drawing/2014/main" id="{BC0F3930-688B-BCFA-727E-1D6888C05F2D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930534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369" name="Freeform: Shape 368">
                <a:extLst>
                  <a:ext uri="{FF2B5EF4-FFF2-40B4-BE49-F238E27FC236}">
                    <a16:creationId xmlns:a16="http://schemas.microsoft.com/office/drawing/2014/main" id="{BCA2F84B-CCCC-77F9-BE00-F7752A63D419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6101679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370" name="Freeform: Shape 369">
                <a:extLst>
                  <a:ext uri="{FF2B5EF4-FFF2-40B4-BE49-F238E27FC236}">
                    <a16:creationId xmlns:a16="http://schemas.microsoft.com/office/drawing/2014/main" id="{183E75EC-E020-6126-80B5-C1742BCBA21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6249162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371" name="Freeform: Shape 370">
                <a:extLst>
                  <a:ext uri="{FF2B5EF4-FFF2-40B4-BE49-F238E27FC236}">
                    <a16:creationId xmlns:a16="http://schemas.microsoft.com/office/drawing/2014/main" id="{C1A7F534-DB80-7FB8-5F9E-71DAB98532A7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6390271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372" name="Freeform: Shape 371">
                <a:extLst>
                  <a:ext uri="{FF2B5EF4-FFF2-40B4-BE49-F238E27FC236}">
                    <a16:creationId xmlns:a16="http://schemas.microsoft.com/office/drawing/2014/main" id="{41E96391-B3B5-5D79-4EB6-76968AD79EB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6537754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373" name="Freeform: Shape 372">
                <a:extLst>
                  <a:ext uri="{FF2B5EF4-FFF2-40B4-BE49-F238E27FC236}">
                    <a16:creationId xmlns:a16="http://schemas.microsoft.com/office/drawing/2014/main" id="{E138DAAF-6287-10D1-B90B-9EB6187B2B26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6701986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374" name="Freeform: Shape 373">
                <a:extLst>
                  <a:ext uri="{FF2B5EF4-FFF2-40B4-BE49-F238E27FC236}">
                    <a16:creationId xmlns:a16="http://schemas.microsoft.com/office/drawing/2014/main" id="{9383AB13-3E10-58FD-E736-23B64ADB0471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6849469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375" name="Freeform: Shape 374">
                <a:extLst>
                  <a:ext uri="{FF2B5EF4-FFF2-40B4-BE49-F238E27FC236}">
                    <a16:creationId xmlns:a16="http://schemas.microsoft.com/office/drawing/2014/main" id="{EC5B8276-4869-2468-2DED-5F17F10477FF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6990578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376" name="Freeform: Shape 375">
                <a:extLst>
                  <a:ext uri="{FF2B5EF4-FFF2-40B4-BE49-F238E27FC236}">
                    <a16:creationId xmlns:a16="http://schemas.microsoft.com/office/drawing/2014/main" id="{444C704B-BCBD-EF9B-172D-21DB02113F91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7138061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377" name="Freeform: Shape 376">
                <a:extLst>
                  <a:ext uri="{FF2B5EF4-FFF2-40B4-BE49-F238E27FC236}">
                    <a16:creationId xmlns:a16="http://schemas.microsoft.com/office/drawing/2014/main" id="{59D2AB4A-BD24-FAC0-7CBD-6E07E3E0039B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7297998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378" name="Freeform: Shape 377">
                <a:extLst>
                  <a:ext uri="{FF2B5EF4-FFF2-40B4-BE49-F238E27FC236}">
                    <a16:creationId xmlns:a16="http://schemas.microsoft.com/office/drawing/2014/main" id="{EEA9A432-B9CB-A8EF-56D0-725AA931D2F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7445481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379" name="Freeform: Shape 378">
                <a:extLst>
                  <a:ext uri="{FF2B5EF4-FFF2-40B4-BE49-F238E27FC236}">
                    <a16:creationId xmlns:a16="http://schemas.microsoft.com/office/drawing/2014/main" id="{341ED829-7C41-E7EC-81BD-0E46F647629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7586590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380" name="Freeform: Shape 379">
                <a:extLst>
                  <a:ext uri="{FF2B5EF4-FFF2-40B4-BE49-F238E27FC236}">
                    <a16:creationId xmlns:a16="http://schemas.microsoft.com/office/drawing/2014/main" id="{ADA2B721-FBD0-17D0-2D98-1EEC42491C16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7734073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381" name="Freeform: Shape 380">
                <a:extLst>
                  <a:ext uri="{FF2B5EF4-FFF2-40B4-BE49-F238E27FC236}">
                    <a16:creationId xmlns:a16="http://schemas.microsoft.com/office/drawing/2014/main" id="{E3468ACB-216F-1C73-C878-232D3EF39604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7898305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382" name="Freeform: Shape 381">
                <a:extLst>
                  <a:ext uri="{FF2B5EF4-FFF2-40B4-BE49-F238E27FC236}">
                    <a16:creationId xmlns:a16="http://schemas.microsoft.com/office/drawing/2014/main" id="{460C3BA9-603C-7D43-C647-927B0630651F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8045788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383" name="Freeform: Shape 382">
                <a:extLst>
                  <a:ext uri="{FF2B5EF4-FFF2-40B4-BE49-F238E27FC236}">
                    <a16:creationId xmlns:a16="http://schemas.microsoft.com/office/drawing/2014/main" id="{569569CE-1CE2-7B2A-2AE5-8D47252B370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8186897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384" name="Freeform: Shape 383">
                <a:extLst>
                  <a:ext uri="{FF2B5EF4-FFF2-40B4-BE49-F238E27FC236}">
                    <a16:creationId xmlns:a16="http://schemas.microsoft.com/office/drawing/2014/main" id="{908B8549-694B-6DD9-8E21-C9DF171186C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8334380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385" name="Freeform: Shape 384">
                <a:extLst>
                  <a:ext uri="{FF2B5EF4-FFF2-40B4-BE49-F238E27FC236}">
                    <a16:creationId xmlns:a16="http://schemas.microsoft.com/office/drawing/2014/main" id="{2A71C961-5177-45AD-3EC3-A5D0A8AC2610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8500161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386" name="Freeform: Shape 385">
                <a:extLst>
                  <a:ext uri="{FF2B5EF4-FFF2-40B4-BE49-F238E27FC236}">
                    <a16:creationId xmlns:a16="http://schemas.microsoft.com/office/drawing/2014/main" id="{EB2AEE82-B8AE-A988-673A-4F03B7FCF4E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8647644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387" name="Freeform: Shape 386">
                <a:extLst>
                  <a:ext uri="{FF2B5EF4-FFF2-40B4-BE49-F238E27FC236}">
                    <a16:creationId xmlns:a16="http://schemas.microsoft.com/office/drawing/2014/main" id="{19C44578-A06E-A5B0-FC59-DEF62035D020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8788753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388" name="Freeform: Shape 387">
                <a:extLst>
                  <a:ext uri="{FF2B5EF4-FFF2-40B4-BE49-F238E27FC236}">
                    <a16:creationId xmlns:a16="http://schemas.microsoft.com/office/drawing/2014/main" id="{DEB36FFB-3656-0BAC-F9CD-F152B70CF776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8936236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389" name="Freeform: Shape 388">
                <a:extLst>
                  <a:ext uri="{FF2B5EF4-FFF2-40B4-BE49-F238E27FC236}">
                    <a16:creationId xmlns:a16="http://schemas.microsoft.com/office/drawing/2014/main" id="{9FF3D8F5-F12D-EC19-AFD1-8BCFFFF4E9C2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9104164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390" name="Freeform: Shape 389">
                <a:extLst>
                  <a:ext uri="{FF2B5EF4-FFF2-40B4-BE49-F238E27FC236}">
                    <a16:creationId xmlns:a16="http://schemas.microsoft.com/office/drawing/2014/main" id="{5637439E-76D2-5350-214D-86C34A3CEC12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9251647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391" name="Freeform: Shape 390">
                <a:extLst>
                  <a:ext uri="{FF2B5EF4-FFF2-40B4-BE49-F238E27FC236}">
                    <a16:creationId xmlns:a16="http://schemas.microsoft.com/office/drawing/2014/main" id="{004E7972-A97C-17A8-8DC6-05300286158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9392756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392" name="Freeform: Shape 391">
                <a:extLst>
                  <a:ext uri="{FF2B5EF4-FFF2-40B4-BE49-F238E27FC236}">
                    <a16:creationId xmlns:a16="http://schemas.microsoft.com/office/drawing/2014/main" id="{8B22356D-D982-4959-E133-53B15165B82B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9540239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393" name="Freeform: Shape 392">
                <a:extLst>
                  <a:ext uri="{FF2B5EF4-FFF2-40B4-BE49-F238E27FC236}">
                    <a16:creationId xmlns:a16="http://schemas.microsoft.com/office/drawing/2014/main" id="{6A839BC5-2F9A-8E81-3B21-0D5841AC8798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9704471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394" name="Freeform: Shape 393">
                <a:extLst>
                  <a:ext uri="{FF2B5EF4-FFF2-40B4-BE49-F238E27FC236}">
                    <a16:creationId xmlns:a16="http://schemas.microsoft.com/office/drawing/2014/main" id="{233FA6E6-BE23-728A-EA48-0164FF1F0CB4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9851954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395" name="Freeform: Shape 394">
                <a:extLst>
                  <a:ext uri="{FF2B5EF4-FFF2-40B4-BE49-F238E27FC236}">
                    <a16:creationId xmlns:a16="http://schemas.microsoft.com/office/drawing/2014/main" id="{DFE02C4B-CF44-523C-AC04-8D9E36AB61F7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9993063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396" name="Freeform: Shape 395">
                <a:extLst>
                  <a:ext uri="{FF2B5EF4-FFF2-40B4-BE49-F238E27FC236}">
                    <a16:creationId xmlns:a16="http://schemas.microsoft.com/office/drawing/2014/main" id="{969FFEB5-3984-12AD-4B78-319BCD0D5075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0140546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397" name="Freeform: Shape 396">
                <a:extLst>
                  <a:ext uri="{FF2B5EF4-FFF2-40B4-BE49-F238E27FC236}">
                    <a16:creationId xmlns:a16="http://schemas.microsoft.com/office/drawing/2014/main" id="{BD96F5D7-C587-D26C-80AC-41A3598BC99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0300483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398" name="Freeform: Shape 397">
                <a:extLst>
                  <a:ext uri="{FF2B5EF4-FFF2-40B4-BE49-F238E27FC236}">
                    <a16:creationId xmlns:a16="http://schemas.microsoft.com/office/drawing/2014/main" id="{7DFA1891-D7E4-D41E-7B60-A6DB1AD0053B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0447966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399" name="Freeform: Shape 398">
                <a:extLst>
                  <a:ext uri="{FF2B5EF4-FFF2-40B4-BE49-F238E27FC236}">
                    <a16:creationId xmlns:a16="http://schemas.microsoft.com/office/drawing/2014/main" id="{26C11397-39C8-AB49-BA44-EF727A4DDCC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0589075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400" name="Freeform: Shape 399">
                <a:extLst>
                  <a:ext uri="{FF2B5EF4-FFF2-40B4-BE49-F238E27FC236}">
                    <a16:creationId xmlns:a16="http://schemas.microsoft.com/office/drawing/2014/main" id="{20886214-CBD6-3690-BB7B-2B6179DB14D2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0736558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401" name="Freeform: Shape 400">
                <a:extLst>
                  <a:ext uri="{FF2B5EF4-FFF2-40B4-BE49-F238E27FC236}">
                    <a16:creationId xmlns:a16="http://schemas.microsoft.com/office/drawing/2014/main" id="{B360D6AF-CC60-F0D3-83E0-D8AAB0931696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0900790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402" name="Freeform: Shape 401">
                <a:extLst>
                  <a:ext uri="{FF2B5EF4-FFF2-40B4-BE49-F238E27FC236}">
                    <a16:creationId xmlns:a16="http://schemas.microsoft.com/office/drawing/2014/main" id="{C36251AD-C8C8-4456-BB0B-29C6FB5E1917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48273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403" name="Freeform: Shape 402">
                <a:extLst>
                  <a:ext uri="{FF2B5EF4-FFF2-40B4-BE49-F238E27FC236}">
                    <a16:creationId xmlns:a16="http://schemas.microsoft.com/office/drawing/2014/main" id="{ED0ADA39-21EA-5DFB-28C3-C0BC8928A35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189382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404" name="Freeform: Shape 403">
                <a:extLst>
                  <a:ext uri="{FF2B5EF4-FFF2-40B4-BE49-F238E27FC236}">
                    <a16:creationId xmlns:a16="http://schemas.microsoft.com/office/drawing/2014/main" id="{EFEA8621-5F8C-7A97-DDD5-E1C462D25929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336865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405" name="Freeform: Shape 404">
                <a:extLst>
                  <a:ext uri="{FF2B5EF4-FFF2-40B4-BE49-F238E27FC236}">
                    <a16:creationId xmlns:a16="http://schemas.microsoft.com/office/drawing/2014/main" id="{63DCCB96-0FF6-78AF-AA2A-9FC231724A88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502646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406" name="Freeform: Shape 405">
                <a:extLst>
                  <a:ext uri="{FF2B5EF4-FFF2-40B4-BE49-F238E27FC236}">
                    <a16:creationId xmlns:a16="http://schemas.microsoft.com/office/drawing/2014/main" id="{C1CBE5B1-661E-C6FD-3A20-2456C1697F00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650129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407" name="Freeform: Shape 406">
                <a:extLst>
                  <a:ext uri="{FF2B5EF4-FFF2-40B4-BE49-F238E27FC236}">
                    <a16:creationId xmlns:a16="http://schemas.microsoft.com/office/drawing/2014/main" id="{86D471D4-0139-1DDE-F5F7-92E57794BFBB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791238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408" name="Freeform: Shape 407">
                <a:extLst>
                  <a:ext uri="{FF2B5EF4-FFF2-40B4-BE49-F238E27FC236}">
                    <a16:creationId xmlns:a16="http://schemas.microsoft.com/office/drawing/2014/main" id="{4455C5EA-4082-E5F0-0B8D-D54E90D6097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938721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</p:grpSp>
        <p:grpSp>
          <p:nvGrpSpPr>
            <p:cNvPr id="409" name="Group 408">
              <a:extLst>
                <a:ext uri="{FF2B5EF4-FFF2-40B4-BE49-F238E27FC236}">
                  <a16:creationId xmlns:a16="http://schemas.microsoft.com/office/drawing/2014/main" id="{294237B0-CF2C-9B51-5691-1025A8B6DF23}"/>
                </a:ext>
              </a:extLst>
            </p:cNvPr>
            <p:cNvGrpSpPr/>
            <p:nvPr/>
          </p:nvGrpSpPr>
          <p:grpSpPr>
            <a:xfrm>
              <a:off x="88714" y="927388"/>
              <a:ext cx="12009794" cy="365760"/>
              <a:chOff x="93492" y="600957"/>
              <a:chExt cx="12009794" cy="365760"/>
            </a:xfrm>
          </p:grpSpPr>
          <p:sp>
            <p:nvSpPr>
              <p:cNvPr id="410" name="Freeform: Shape 409">
                <a:extLst>
                  <a:ext uri="{FF2B5EF4-FFF2-40B4-BE49-F238E27FC236}">
                    <a16:creationId xmlns:a16="http://schemas.microsoft.com/office/drawing/2014/main" id="{ED719198-3A43-1312-0784-6A29A2C38327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93492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411" name="Freeform: Shape 410">
                <a:extLst>
                  <a:ext uri="{FF2B5EF4-FFF2-40B4-BE49-F238E27FC236}">
                    <a16:creationId xmlns:a16="http://schemas.microsoft.com/office/drawing/2014/main" id="{A8C6E78A-C7B4-1F68-8FE8-A6A37EDE8C97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240975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412" name="Freeform: Shape 411">
                <a:extLst>
                  <a:ext uri="{FF2B5EF4-FFF2-40B4-BE49-F238E27FC236}">
                    <a16:creationId xmlns:a16="http://schemas.microsoft.com/office/drawing/2014/main" id="{AB189105-39F3-7576-E0CB-21F32A7102E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82084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413" name="Freeform: Shape 412">
                <a:extLst>
                  <a:ext uri="{FF2B5EF4-FFF2-40B4-BE49-F238E27FC236}">
                    <a16:creationId xmlns:a16="http://schemas.microsoft.com/office/drawing/2014/main" id="{14F27887-D61C-38C2-EC19-07E4ADBA4079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29567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414" name="Freeform: Shape 413">
                <a:extLst>
                  <a:ext uri="{FF2B5EF4-FFF2-40B4-BE49-F238E27FC236}">
                    <a16:creationId xmlns:a16="http://schemas.microsoft.com/office/drawing/2014/main" id="{90A39B3E-F48B-E450-F158-EE4663455C96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693799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415" name="Freeform: Shape 414">
                <a:extLst>
                  <a:ext uri="{FF2B5EF4-FFF2-40B4-BE49-F238E27FC236}">
                    <a16:creationId xmlns:a16="http://schemas.microsoft.com/office/drawing/2014/main" id="{E64973BD-A595-952A-4161-CDBDF3164401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841282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416" name="Freeform: Shape 415">
                <a:extLst>
                  <a:ext uri="{FF2B5EF4-FFF2-40B4-BE49-F238E27FC236}">
                    <a16:creationId xmlns:a16="http://schemas.microsoft.com/office/drawing/2014/main" id="{A6931CEF-5187-6AD4-5D01-623061103F19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982391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417" name="Freeform: Shape 416">
                <a:extLst>
                  <a:ext uri="{FF2B5EF4-FFF2-40B4-BE49-F238E27FC236}">
                    <a16:creationId xmlns:a16="http://schemas.microsoft.com/office/drawing/2014/main" id="{50FEFEB0-2677-5C67-5537-C64654633E4D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29874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418" name="Freeform: Shape 417">
                <a:extLst>
                  <a:ext uri="{FF2B5EF4-FFF2-40B4-BE49-F238E27FC236}">
                    <a16:creationId xmlns:a16="http://schemas.microsoft.com/office/drawing/2014/main" id="{2F435F65-0F63-E22B-C0D5-8257335DD317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289811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419" name="Freeform: Shape 418">
                <a:extLst>
                  <a:ext uri="{FF2B5EF4-FFF2-40B4-BE49-F238E27FC236}">
                    <a16:creationId xmlns:a16="http://schemas.microsoft.com/office/drawing/2014/main" id="{5942A9A6-C8D6-6CF9-ACF9-90348DDD3E3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437294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420" name="Freeform: Shape 419">
                <a:extLst>
                  <a:ext uri="{FF2B5EF4-FFF2-40B4-BE49-F238E27FC236}">
                    <a16:creationId xmlns:a16="http://schemas.microsoft.com/office/drawing/2014/main" id="{0A771203-D7DD-2070-ADDE-165FCEEE0A4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578403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421" name="Freeform: Shape 420">
                <a:extLst>
                  <a:ext uri="{FF2B5EF4-FFF2-40B4-BE49-F238E27FC236}">
                    <a16:creationId xmlns:a16="http://schemas.microsoft.com/office/drawing/2014/main" id="{011A007C-3EF0-2E57-E46B-6CECF0A2407F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725886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422" name="Freeform: Shape 421">
                <a:extLst>
                  <a:ext uri="{FF2B5EF4-FFF2-40B4-BE49-F238E27FC236}">
                    <a16:creationId xmlns:a16="http://schemas.microsoft.com/office/drawing/2014/main" id="{B9F13E18-22A7-CE3C-DA32-B04833792DD1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890118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423" name="Freeform: Shape 422">
                <a:extLst>
                  <a:ext uri="{FF2B5EF4-FFF2-40B4-BE49-F238E27FC236}">
                    <a16:creationId xmlns:a16="http://schemas.microsoft.com/office/drawing/2014/main" id="{CD0F2B3B-B2F8-019C-95CD-0F8D9602B61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2037601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424" name="Freeform: Shape 423">
                <a:extLst>
                  <a:ext uri="{FF2B5EF4-FFF2-40B4-BE49-F238E27FC236}">
                    <a16:creationId xmlns:a16="http://schemas.microsoft.com/office/drawing/2014/main" id="{4284FE0C-9921-7CBA-DC0A-6A460D18201D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2178710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425" name="Freeform: Shape 424">
                <a:extLst>
                  <a:ext uri="{FF2B5EF4-FFF2-40B4-BE49-F238E27FC236}">
                    <a16:creationId xmlns:a16="http://schemas.microsoft.com/office/drawing/2014/main" id="{932D7B9C-FF6A-7B51-A517-0995792FB5D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2326193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426" name="Freeform: Shape 425">
                <a:extLst>
                  <a:ext uri="{FF2B5EF4-FFF2-40B4-BE49-F238E27FC236}">
                    <a16:creationId xmlns:a16="http://schemas.microsoft.com/office/drawing/2014/main" id="{9CED4C87-3B78-E76A-6237-C4A8DC01DC55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2491974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427" name="Freeform: Shape 426">
                <a:extLst>
                  <a:ext uri="{FF2B5EF4-FFF2-40B4-BE49-F238E27FC236}">
                    <a16:creationId xmlns:a16="http://schemas.microsoft.com/office/drawing/2014/main" id="{39485E68-E766-9069-61E9-FB99BFD95AC4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2639457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428" name="Freeform: Shape 427">
                <a:extLst>
                  <a:ext uri="{FF2B5EF4-FFF2-40B4-BE49-F238E27FC236}">
                    <a16:creationId xmlns:a16="http://schemas.microsoft.com/office/drawing/2014/main" id="{39EB27FC-4E6C-D617-04BA-2E8ECDD7A777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2780566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429" name="Freeform: Shape 428">
                <a:extLst>
                  <a:ext uri="{FF2B5EF4-FFF2-40B4-BE49-F238E27FC236}">
                    <a16:creationId xmlns:a16="http://schemas.microsoft.com/office/drawing/2014/main" id="{790F1509-BA71-2098-41FA-928D88A29D11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2928049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430" name="Freeform: Shape 429">
                <a:extLst>
                  <a:ext uri="{FF2B5EF4-FFF2-40B4-BE49-F238E27FC236}">
                    <a16:creationId xmlns:a16="http://schemas.microsoft.com/office/drawing/2014/main" id="{63CE4BD1-374F-3ACA-424C-CD8ED894CCCB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095977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431" name="Freeform: Shape 430">
                <a:extLst>
                  <a:ext uri="{FF2B5EF4-FFF2-40B4-BE49-F238E27FC236}">
                    <a16:creationId xmlns:a16="http://schemas.microsoft.com/office/drawing/2014/main" id="{D05F15E0-0811-11BC-B770-907711567070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243460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432" name="Freeform: Shape 431">
                <a:extLst>
                  <a:ext uri="{FF2B5EF4-FFF2-40B4-BE49-F238E27FC236}">
                    <a16:creationId xmlns:a16="http://schemas.microsoft.com/office/drawing/2014/main" id="{3D4B9EC6-75B3-31F1-9856-5AC85A20E68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384569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433" name="Freeform: Shape 432">
                <a:extLst>
                  <a:ext uri="{FF2B5EF4-FFF2-40B4-BE49-F238E27FC236}">
                    <a16:creationId xmlns:a16="http://schemas.microsoft.com/office/drawing/2014/main" id="{8BDBA11D-5638-1BD1-095A-188E08805958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532052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434" name="Freeform: Shape 433">
                <a:extLst>
                  <a:ext uri="{FF2B5EF4-FFF2-40B4-BE49-F238E27FC236}">
                    <a16:creationId xmlns:a16="http://schemas.microsoft.com/office/drawing/2014/main" id="{B07C75A1-1557-D9D9-FBDC-C33AF7872C15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696284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435" name="Freeform: Shape 434">
                <a:extLst>
                  <a:ext uri="{FF2B5EF4-FFF2-40B4-BE49-F238E27FC236}">
                    <a16:creationId xmlns:a16="http://schemas.microsoft.com/office/drawing/2014/main" id="{02B2F62F-A43D-9CBA-050F-7061F28D2B61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843767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436" name="Freeform: Shape 435">
                <a:extLst>
                  <a:ext uri="{FF2B5EF4-FFF2-40B4-BE49-F238E27FC236}">
                    <a16:creationId xmlns:a16="http://schemas.microsoft.com/office/drawing/2014/main" id="{EB903F5C-C85A-2573-C628-08FE36212458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984876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437" name="Freeform: Shape 436">
                <a:extLst>
                  <a:ext uri="{FF2B5EF4-FFF2-40B4-BE49-F238E27FC236}">
                    <a16:creationId xmlns:a16="http://schemas.microsoft.com/office/drawing/2014/main" id="{3DD1AD6F-0FFB-6870-4D42-BEF152110A8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4132359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438" name="Freeform: Shape 437">
                <a:extLst>
                  <a:ext uri="{FF2B5EF4-FFF2-40B4-BE49-F238E27FC236}">
                    <a16:creationId xmlns:a16="http://schemas.microsoft.com/office/drawing/2014/main" id="{80A9E089-3D8E-B190-ADA2-42251812E909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4292296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439" name="Freeform: Shape 438">
                <a:extLst>
                  <a:ext uri="{FF2B5EF4-FFF2-40B4-BE49-F238E27FC236}">
                    <a16:creationId xmlns:a16="http://schemas.microsoft.com/office/drawing/2014/main" id="{4F2FA32A-2D9E-5327-F405-49448BB4409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4439779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440" name="Freeform: Shape 439">
                <a:extLst>
                  <a:ext uri="{FF2B5EF4-FFF2-40B4-BE49-F238E27FC236}">
                    <a16:creationId xmlns:a16="http://schemas.microsoft.com/office/drawing/2014/main" id="{F21AD90B-FEE3-CF53-8E1D-A8A10271F32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4580888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441" name="Freeform: Shape 440">
                <a:extLst>
                  <a:ext uri="{FF2B5EF4-FFF2-40B4-BE49-F238E27FC236}">
                    <a16:creationId xmlns:a16="http://schemas.microsoft.com/office/drawing/2014/main" id="{B1BB124A-23C1-9464-16DC-5E3CDDD933C2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4728371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442" name="Freeform: Shape 441">
                <a:extLst>
                  <a:ext uri="{FF2B5EF4-FFF2-40B4-BE49-F238E27FC236}">
                    <a16:creationId xmlns:a16="http://schemas.microsoft.com/office/drawing/2014/main" id="{D85C9AFF-EE97-52E8-6814-E5400CD94F3B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4892603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443" name="Freeform: Shape 442">
                <a:extLst>
                  <a:ext uri="{FF2B5EF4-FFF2-40B4-BE49-F238E27FC236}">
                    <a16:creationId xmlns:a16="http://schemas.microsoft.com/office/drawing/2014/main" id="{3FB5C3C2-55ED-A0F9-F5A4-9576B4E2644B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040086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444" name="Freeform: Shape 443">
                <a:extLst>
                  <a:ext uri="{FF2B5EF4-FFF2-40B4-BE49-F238E27FC236}">
                    <a16:creationId xmlns:a16="http://schemas.microsoft.com/office/drawing/2014/main" id="{A4AB3E6A-7D65-0FDE-5222-5CCACD0DCFE4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181195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445" name="Freeform: Shape 444">
                <a:extLst>
                  <a:ext uri="{FF2B5EF4-FFF2-40B4-BE49-F238E27FC236}">
                    <a16:creationId xmlns:a16="http://schemas.microsoft.com/office/drawing/2014/main" id="{5276F146-5CDC-49C3-F744-22597BCF0E75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328678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446" name="Freeform: Shape 445">
                <a:extLst>
                  <a:ext uri="{FF2B5EF4-FFF2-40B4-BE49-F238E27FC236}">
                    <a16:creationId xmlns:a16="http://schemas.microsoft.com/office/drawing/2014/main" id="{7EAC1848-AB69-AC6B-E0EF-6AB83BF0E48B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494459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447" name="Freeform: Shape 446">
                <a:extLst>
                  <a:ext uri="{FF2B5EF4-FFF2-40B4-BE49-F238E27FC236}">
                    <a16:creationId xmlns:a16="http://schemas.microsoft.com/office/drawing/2014/main" id="{C386D450-3A69-3140-5BAD-05FC017546C1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641942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448" name="Freeform: Shape 447">
                <a:extLst>
                  <a:ext uri="{FF2B5EF4-FFF2-40B4-BE49-F238E27FC236}">
                    <a16:creationId xmlns:a16="http://schemas.microsoft.com/office/drawing/2014/main" id="{13997935-5FA6-7C06-9627-E4BE280F6CBD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783051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449" name="Freeform: Shape 448">
                <a:extLst>
                  <a:ext uri="{FF2B5EF4-FFF2-40B4-BE49-F238E27FC236}">
                    <a16:creationId xmlns:a16="http://schemas.microsoft.com/office/drawing/2014/main" id="{54C1B5B5-CBCF-972D-8AF6-973BD76D8E5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930534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450" name="Freeform: Shape 449">
                <a:extLst>
                  <a:ext uri="{FF2B5EF4-FFF2-40B4-BE49-F238E27FC236}">
                    <a16:creationId xmlns:a16="http://schemas.microsoft.com/office/drawing/2014/main" id="{483EA481-4439-A5F8-03A9-3DE605C44E0F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6101679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451" name="Freeform: Shape 450">
                <a:extLst>
                  <a:ext uri="{FF2B5EF4-FFF2-40B4-BE49-F238E27FC236}">
                    <a16:creationId xmlns:a16="http://schemas.microsoft.com/office/drawing/2014/main" id="{1C7A5876-62CC-890A-FAEA-3C10B99471C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6249162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452" name="Freeform: Shape 451">
                <a:extLst>
                  <a:ext uri="{FF2B5EF4-FFF2-40B4-BE49-F238E27FC236}">
                    <a16:creationId xmlns:a16="http://schemas.microsoft.com/office/drawing/2014/main" id="{CEE22160-CD1E-39DE-DBD3-9FA0E1A7C56F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6390271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453" name="Freeform: Shape 452">
                <a:extLst>
                  <a:ext uri="{FF2B5EF4-FFF2-40B4-BE49-F238E27FC236}">
                    <a16:creationId xmlns:a16="http://schemas.microsoft.com/office/drawing/2014/main" id="{D1F12D9F-0556-8278-B2EC-5E9007433CC9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6537754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454" name="Freeform: Shape 453">
                <a:extLst>
                  <a:ext uri="{FF2B5EF4-FFF2-40B4-BE49-F238E27FC236}">
                    <a16:creationId xmlns:a16="http://schemas.microsoft.com/office/drawing/2014/main" id="{F032DFE9-D7D7-254D-AF96-6EB44FFE0644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6701986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455" name="Freeform: Shape 454">
                <a:extLst>
                  <a:ext uri="{FF2B5EF4-FFF2-40B4-BE49-F238E27FC236}">
                    <a16:creationId xmlns:a16="http://schemas.microsoft.com/office/drawing/2014/main" id="{C2AC2DFD-0A47-9C85-9619-5B0B87F05546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6849469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456" name="Freeform: Shape 455">
                <a:extLst>
                  <a:ext uri="{FF2B5EF4-FFF2-40B4-BE49-F238E27FC236}">
                    <a16:creationId xmlns:a16="http://schemas.microsoft.com/office/drawing/2014/main" id="{6FA9E11A-726D-1D04-1955-BD04CD4E63CD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6990578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457" name="Freeform: Shape 456">
                <a:extLst>
                  <a:ext uri="{FF2B5EF4-FFF2-40B4-BE49-F238E27FC236}">
                    <a16:creationId xmlns:a16="http://schemas.microsoft.com/office/drawing/2014/main" id="{DEC7EDC6-BB33-022F-D555-371D8E08D5D2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7138061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458" name="Freeform: Shape 457">
                <a:extLst>
                  <a:ext uri="{FF2B5EF4-FFF2-40B4-BE49-F238E27FC236}">
                    <a16:creationId xmlns:a16="http://schemas.microsoft.com/office/drawing/2014/main" id="{3DC186D1-C1C2-B3F6-13E6-B501AE76E647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7297998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459" name="Freeform: Shape 458">
                <a:extLst>
                  <a:ext uri="{FF2B5EF4-FFF2-40B4-BE49-F238E27FC236}">
                    <a16:creationId xmlns:a16="http://schemas.microsoft.com/office/drawing/2014/main" id="{C6B48AC0-9EC9-B19B-273B-C48A2A358959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7445481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460" name="Freeform: Shape 459">
                <a:extLst>
                  <a:ext uri="{FF2B5EF4-FFF2-40B4-BE49-F238E27FC236}">
                    <a16:creationId xmlns:a16="http://schemas.microsoft.com/office/drawing/2014/main" id="{53EA2C9F-6D3D-10BF-F30D-2714372A2568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7586590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461" name="Freeform: Shape 460">
                <a:extLst>
                  <a:ext uri="{FF2B5EF4-FFF2-40B4-BE49-F238E27FC236}">
                    <a16:creationId xmlns:a16="http://schemas.microsoft.com/office/drawing/2014/main" id="{68EA4F7F-74A9-20AC-74B3-63B8C78130E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7734073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462" name="Freeform: Shape 461">
                <a:extLst>
                  <a:ext uri="{FF2B5EF4-FFF2-40B4-BE49-F238E27FC236}">
                    <a16:creationId xmlns:a16="http://schemas.microsoft.com/office/drawing/2014/main" id="{63E5768D-5E6C-1414-5D7B-CDB3095703E1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7898305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463" name="Freeform: Shape 462">
                <a:extLst>
                  <a:ext uri="{FF2B5EF4-FFF2-40B4-BE49-F238E27FC236}">
                    <a16:creationId xmlns:a16="http://schemas.microsoft.com/office/drawing/2014/main" id="{4191BE2F-F5DA-312C-9E93-2BA5A20B6D00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8045788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464" name="Freeform: Shape 463">
                <a:extLst>
                  <a:ext uri="{FF2B5EF4-FFF2-40B4-BE49-F238E27FC236}">
                    <a16:creationId xmlns:a16="http://schemas.microsoft.com/office/drawing/2014/main" id="{C32353BB-107C-B8D9-2CB7-F07F86BF06A2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8186897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465" name="Freeform: Shape 464">
                <a:extLst>
                  <a:ext uri="{FF2B5EF4-FFF2-40B4-BE49-F238E27FC236}">
                    <a16:creationId xmlns:a16="http://schemas.microsoft.com/office/drawing/2014/main" id="{7EA67F14-6FF3-EF6E-3A4B-ECDF047A4AB7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8334380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466" name="Freeform: Shape 465">
                <a:extLst>
                  <a:ext uri="{FF2B5EF4-FFF2-40B4-BE49-F238E27FC236}">
                    <a16:creationId xmlns:a16="http://schemas.microsoft.com/office/drawing/2014/main" id="{05F6AE9A-753A-7CBE-AF7F-647A41302B28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8500161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467" name="Freeform: Shape 466">
                <a:extLst>
                  <a:ext uri="{FF2B5EF4-FFF2-40B4-BE49-F238E27FC236}">
                    <a16:creationId xmlns:a16="http://schemas.microsoft.com/office/drawing/2014/main" id="{932E154B-E2CA-BD5C-BB2D-94B176D3A2BB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8647644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468" name="Freeform: Shape 467">
                <a:extLst>
                  <a:ext uri="{FF2B5EF4-FFF2-40B4-BE49-F238E27FC236}">
                    <a16:creationId xmlns:a16="http://schemas.microsoft.com/office/drawing/2014/main" id="{8358BDC5-F930-64BE-4810-437A08E1F175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8788753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469" name="Freeform: Shape 468">
                <a:extLst>
                  <a:ext uri="{FF2B5EF4-FFF2-40B4-BE49-F238E27FC236}">
                    <a16:creationId xmlns:a16="http://schemas.microsoft.com/office/drawing/2014/main" id="{359F8450-5140-BF69-9B0B-275DE58EBE25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8936236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470" name="Freeform: Shape 469">
                <a:extLst>
                  <a:ext uri="{FF2B5EF4-FFF2-40B4-BE49-F238E27FC236}">
                    <a16:creationId xmlns:a16="http://schemas.microsoft.com/office/drawing/2014/main" id="{0EC01731-8A4F-F7C5-C2BC-CB7756FE7749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9104164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471" name="Freeform: Shape 470">
                <a:extLst>
                  <a:ext uri="{FF2B5EF4-FFF2-40B4-BE49-F238E27FC236}">
                    <a16:creationId xmlns:a16="http://schemas.microsoft.com/office/drawing/2014/main" id="{A14B094F-6392-038C-5BE5-80DE61CA581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9251647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472" name="Freeform: Shape 471">
                <a:extLst>
                  <a:ext uri="{FF2B5EF4-FFF2-40B4-BE49-F238E27FC236}">
                    <a16:creationId xmlns:a16="http://schemas.microsoft.com/office/drawing/2014/main" id="{F89C0D5F-C91B-7129-7F16-8E5E94CC2D39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9392756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473" name="Freeform: Shape 472">
                <a:extLst>
                  <a:ext uri="{FF2B5EF4-FFF2-40B4-BE49-F238E27FC236}">
                    <a16:creationId xmlns:a16="http://schemas.microsoft.com/office/drawing/2014/main" id="{8E435559-38FF-DE17-4369-960A78AB4BD7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9540239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474" name="Freeform: Shape 473">
                <a:extLst>
                  <a:ext uri="{FF2B5EF4-FFF2-40B4-BE49-F238E27FC236}">
                    <a16:creationId xmlns:a16="http://schemas.microsoft.com/office/drawing/2014/main" id="{8A54B308-DF5F-7351-B3B4-6C916379A959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9704471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475" name="Freeform: Shape 474">
                <a:extLst>
                  <a:ext uri="{FF2B5EF4-FFF2-40B4-BE49-F238E27FC236}">
                    <a16:creationId xmlns:a16="http://schemas.microsoft.com/office/drawing/2014/main" id="{054F0A3A-44E0-2CD2-2C5C-CA5E19C6CF41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9851954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476" name="Freeform: Shape 475">
                <a:extLst>
                  <a:ext uri="{FF2B5EF4-FFF2-40B4-BE49-F238E27FC236}">
                    <a16:creationId xmlns:a16="http://schemas.microsoft.com/office/drawing/2014/main" id="{B59DC14B-84DD-A3B7-0257-7E23F48AF61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9993063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477" name="Freeform: Shape 476">
                <a:extLst>
                  <a:ext uri="{FF2B5EF4-FFF2-40B4-BE49-F238E27FC236}">
                    <a16:creationId xmlns:a16="http://schemas.microsoft.com/office/drawing/2014/main" id="{FB90857D-0671-2795-23F0-168B421A338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0140546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478" name="Freeform: Shape 477">
                <a:extLst>
                  <a:ext uri="{FF2B5EF4-FFF2-40B4-BE49-F238E27FC236}">
                    <a16:creationId xmlns:a16="http://schemas.microsoft.com/office/drawing/2014/main" id="{18E07C1F-1FB7-D229-D182-121CEBD93C3D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0300483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479" name="Freeform: Shape 478">
                <a:extLst>
                  <a:ext uri="{FF2B5EF4-FFF2-40B4-BE49-F238E27FC236}">
                    <a16:creationId xmlns:a16="http://schemas.microsoft.com/office/drawing/2014/main" id="{3EAAF09F-E147-B2F6-C5A5-FD408D40E19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0447966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480" name="Freeform: Shape 479">
                <a:extLst>
                  <a:ext uri="{FF2B5EF4-FFF2-40B4-BE49-F238E27FC236}">
                    <a16:creationId xmlns:a16="http://schemas.microsoft.com/office/drawing/2014/main" id="{99FE43BC-0506-225D-DBEC-3AE190D7B65D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0589075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481" name="Freeform: Shape 480">
                <a:extLst>
                  <a:ext uri="{FF2B5EF4-FFF2-40B4-BE49-F238E27FC236}">
                    <a16:creationId xmlns:a16="http://schemas.microsoft.com/office/drawing/2014/main" id="{2BB18D3A-A474-0607-09C4-2C7E343F8A40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0736558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482" name="Freeform: Shape 481">
                <a:extLst>
                  <a:ext uri="{FF2B5EF4-FFF2-40B4-BE49-F238E27FC236}">
                    <a16:creationId xmlns:a16="http://schemas.microsoft.com/office/drawing/2014/main" id="{99D107AF-E3E1-1B0E-4F7D-A8F51EF4CDAD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0900790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483" name="Freeform: Shape 482">
                <a:extLst>
                  <a:ext uri="{FF2B5EF4-FFF2-40B4-BE49-F238E27FC236}">
                    <a16:creationId xmlns:a16="http://schemas.microsoft.com/office/drawing/2014/main" id="{9FCE8811-36C5-A4C2-CA9F-EBE79D3F8B1F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48273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484" name="Freeform: Shape 483">
                <a:extLst>
                  <a:ext uri="{FF2B5EF4-FFF2-40B4-BE49-F238E27FC236}">
                    <a16:creationId xmlns:a16="http://schemas.microsoft.com/office/drawing/2014/main" id="{0770DCF1-7395-2D7B-27EC-26B96DAED93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189382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485" name="Freeform: Shape 484">
                <a:extLst>
                  <a:ext uri="{FF2B5EF4-FFF2-40B4-BE49-F238E27FC236}">
                    <a16:creationId xmlns:a16="http://schemas.microsoft.com/office/drawing/2014/main" id="{E22D24AB-DFAA-A9D9-0835-27F4FD053F55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336865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486" name="Freeform: Shape 485">
                <a:extLst>
                  <a:ext uri="{FF2B5EF4-FFF2-40B4-BE49-F238E27FC236}">
                    <a16:creationId xmlns:a16="http://schemas.microsoft.com/office/drawing/2014/main" id="{696E45AD-B72C-F525-CA16-6E5D03BF2B56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502646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487" name="Freeform: Shape 486">
                <a:extLst>
                  <a:ext uri="{FF2B5EF4-FFF2-40B4-BE49-F238E27FC236}">
                    <a16:creationId xmlns:a16="http://schemas.microsoft.com/office/drawing/2014/main" id="{83B048B3-75D6-D656-6C3D-0F0035B29441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650129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488" name="Freeform: Shape 487">
                <a:extLst>
                  <a:ext uri="{FF2B5EF4-FFF2-40B4-BE49-F238E27FC236}">
                    <a16:creationId xmlns:a16="http://schemas.microsoft.com/office/drawing/2014/main" id="{BFC48A1E-A031-1ABC-6AB6-FB9E5D5059D7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791238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489" name="Freeform: Shape 488">
                <a:extLst>
                  <a:ext uri="{FF2B5EF4-FFF2-40B4-BE49-F238E27FC236}">
                    <a16:creationId xmlns:a16="http://schemas.microsoft.com/office/drawing/2014/main" id="{34FE9E5A-FBFF-A6F2-1B4B-3E8C56CC14C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938721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491" name="Group 490">
            <a:extLst>
              <a:ext uri="{FF2B5EF4-FFF2-40B4-BE49-F238E27FC236}">
                <a16:creationId xmlns:a16="http://schemas.microsoft.com/office/drawing/2014/main" id="{CE17B300-5F22-8BE3-C653-03E7E0E9BD9D}"/>
              </a:ext>
            </a:extLst>
          </p:cNvPr>
          <p:cNvGrpSpPr/>
          <p:nvPr/>
        </p:nvGrpSpPr>
        <p:grpSpPr>
          <a:xfrm>
            <a:off x="84961" y="4082925"/>
            <a:ext cx="12036620" cy="1847687"/>
            <a:chOff x="88714" y="600957"/>
            <a:chExt cx="12036620" cy="1847687"/>
          </a:xfrm>
        </p:grpSpPr>
        <p:grpSp>
          <p:nvGrpSpPr>
            <p:cNvPr id="492" name="Group 491">
              <a:extLst>
                <a:ext uri="{FF2B5EF4-FFF2-40B4-BE49-F238E27FC236}">
                  <a16:creationId xmlns:a16="http://schemas.microsoft.com/office/drawing/2014/main" id="{9D1446E9-0122-3081-53AA-0A34A6DDE4FB}"/>
                </a:ext>
              </a:extLst>
            </p:cNvPr>
            <p:cNvGrpSpPr/>
            <p:nvPr/>
          </p:nvGrpSpPr>
          <p:grpSpPr>
            <a:xfrm>
              <a:off x="93492" y="600957"/>
              <a:ext cx="12009794" cy="365760"/>
              <a:chOff x="93492" y="600957"/>
              <a:chExt cx="12009794" cy="365760"/>
            </a:xfrm>
          </p:grpSpPr>
          <p:sp>
            <p:nvSpPr>
              <p:cNvPr id="817" name="Freeform: Shape 816">
                <a:extLst>
                  <a:ext uri="{FF2B5EF4-FFF2-40B4-BE49-F238E27FC236}">
                    <a16:creationId xmlns:a16="http://schemas.microsoft.com/office/drawing/2014/main" id="{390B0645-BA71-8373-5D2C-C89BDF2F9A0F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93492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818" name="Freeform: Shape 817">
                <a:extLst>
                  <a:ext uri="{FF2B5EF4-FFF2-40B4-BE49-F238E27FC236}">
                    <a16:creationId xmlns:a16="http://schemas.microsoft.com/office/drawing/2014/main" id="{2312CE14-6F32-9D8B-B4E5-7ADA0523FAC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240975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819" name="Freeform: Shape 818">
                <a:extLst>
                  <a:ext uri="{FF2B5EF4-FFF2-40B4-BE49-F238E27FC236}">
                    <a16:creationId xmlns:a16="http://schemas.microsoft.com/office/drawing/2014/main" id="{66651A48-6ED7-1BD1-CBE6-3D66078B71F8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82084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820" name="Freeform: Shape 819">
                <a:extLst>
                  <a:ext uri="{FF2B5EF4-FFF2-40B4-BE49-F238E27FC236}">
                    <a16:creationId xmlns:a16="http://schemas.microsoft.com/office/drawing/2014/main" id="{83BA2BB1-70AE-825E-CFB8-7BCC5AC64694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29567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821" name="Freeform: Shape 820">
                <a:extLst>
                  <a:ext uri="{FF2B5EF4-FFF2-40B4-BE49-F238E27FC236}">
                    <a16:creationId xmlns:a16="http://schemas.microsoft.com/office/drawing/2014/main" id="{FBCD9B81-E611-3FAB-052A-6C569EF2F1C1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693799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822" name="Freeform: Shape 821">
                <a:extLst>
                  <a:ext uri="{FF2B5EF4-FFF2-40B4-BE49-F238E27FC236}">
                    <a16:creationId xmlns:a16="http://schemas.microsoft.com/office/drawing/2014/main" id="{7461664E-E625-C25C-7D9D-90F19774AB0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841282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823" name="Freeform: Shape 822">
                <a:extLst>
                  <a:ext uri="{FF2B5EF4-FFF2-40B4-BE49-F238E27FC236}">
                    <a16:creationId xmlns:a16="http://schemas.microsoft.com/office/drawing/2014/main" id="{FD159BA8-9807-D7FD-84D1-521C57F7A547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982391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824" name="Freeform: Shape 823">
                <a:extLst>
                  <a:ext uri="{FF2B5EF4-FFF2-40B4-BE49-F238E27FC236}">
                    <a16:creationId xmlns:a16="http://schemas.microsoft.com/office/drawing/2014/main" id="{EE92B91A-53EE-79F4-8373-46B4C42DC2A0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29874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825" name="Freeform: Shape 824">
                <a:extLst>
                  <a:ext uri="{FF2B5EF4-FFF2-40B4-BE49-F238E27FC236}">
                    <a16:creationId xmlns:a16="http://schemas.microsoft.com/office/drawing/2014/main" id="{B8739FC0-87D9-BA46-9DB7-690753807CF4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289811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826" name="Freeform: Shape 825">
                <a:extLst>
                  <a:ext uri="{FF2B5EF4-FFF2-40B4-BE49-F238E27FC236}">
                    <a16:creationId xmlns:a16="http://schemas.microsoft.com/office/drawing/2014/main" id="{E534E6F5-DBA2-CB2C-614A-22B75C14AB9F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437294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827" name="Freeform: Shape 826">
                <a:extLst>
                  <a:ext uri="{FF2B5EF4-FFF2-40B4-BE49-F238E27FC236}">
                    <a16:creationId xmlns:a16="http://schemas.microsoft.com/office/drawing/2014/main" id="{D280B794-9C6C-435D-6B02-BCBBB24F290D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578403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828" name="Freeform: Shape 827">
                <a:extLst>
                  <a:ext uri="{FF2B5EF4-FFF2-40B4-BE49-F238E27FC236}">
                    <a16:creationId xmlns:a16="http://schemas.microsoft.com/office/drawing/2014/main" id="{64E42723-4A3B-D86D-E9A4-867437C6DC6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725886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829" name="Freeform: Shape 828">
                <a:extLst>
                  <a:ext uri="{FF2B5EF4-FFF2-40B4-BE49-F238E27FC236}">
                    <a16:creationId xmlns:a16="http://schemas.microsoft.com/office/drawing/2014/main" id="{2DB12A63-0229-F522-A2E9-904AA8224C70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890118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830" name="Freeform: Shape 829">
                <a:extLst>
                  <a:ext uri="{FF2B5EF4-FFF2-40B4-BE49-F238E27FC236}">
                    <a16:creationId xmlns:a16="http://schemas.microsoft.com/office/drawing/2014/main" id="{3E85B1DF-80C6-D968-C169-FB9D386B76C6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2037601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831" name="Freeform: Shape 830">
                <a:extLst>
                  <a:ext uri="{FF2B5EF4-FFF2-40B4-BE49-F238E27FC236}">
                    <a16:creationId xmlns:a16="http://schemas.microsoft.com/office/drawing/2014/main" id="{A9A026D4-3FFB-95BA-A9FD-3BBC310E7105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2178710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832" name="Freeform: Shape 831">
                <a:extLst>
                  <a:ext uri="{FF2B5EF4-FFF2-40B4-BE49-F238E27FC236}">
                    <a16:creationId xmlns:a16="http://schemas.microsoft.com/office/drawing/2014/main" id="{DFC3A747-1F5F-F526-BBCD-444DE0905F71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2326193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833" name="Freeform: Shape 832">
                <a:extLst>
                  <a:ext uri="{FF2B5EF4-FFF2-40B4-BE49-F238E27FC236}">
                    <a16:creationId xmlns:a16="http://schemas.microsoft.com/office/drawing/2014/main" id="{1304CE20-4A4D-3FAC-2C6F-610AC01E81F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2491974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834" name="Freeform: Shape 833">
                <a:extLst>
                  <a:ext uri="{FF2B5EF4-FFF2-40B4-BE49-F238E27FC236}">
                    <a16:creationId xmlns:a16="http://schemas.microsoft.com/office/drawing/2014/main" id="{14B03409-04B6-1449-E89B-0B3010C0F8E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2639457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835" name="Freeform: Shape 834">
                <a:extLst>
                  <a:ext uri="{FF2B5EF4-FFF2-40B4-BE49-F238E27FC236}">
                    <a16:creationId xmlns:a16="http://schemas.microsoft.com/office/drawing/2014/main" id="{11BDB03A-5BEA-5751-7131-F9F4B05B9DA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2780566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836" name="Freeform: Shape 835">
                <a:extLst>
                  <a:ext uri="{FF2B5EF4-FFF2-40B4-BE49-F238E27FC236}">
                    <a16:creationId xmlns:a16="http://schemas.microsoft.com/office/drawing/2014/main" id="{04C8BAE4-462E-F602-DA37-F6642139F972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2928049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837" name="Freeform: Shape 836">
                <a:extLst>
                  <a:ext uri="{FF2B5EF4-FFF2-40B4-BE49-F238E27FC236}">
                    <a16:creationId xmlns:a16="http://schemas.microsoft.com/office/drawing/2014/main" id="{2E4E5CC4-4189-5B60-DD40-FDA53433DAE5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095977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838" name="Freeform: Shape 837">
                <a:extLst>
                  <a:ext uri="{FF2B5EF4-FFF2-40B4-BE49-F238E27FC236}">
                    <a16:creationId xmlns:a16="http://schemas.microsoft.com/office/drawing/2014/main" id="{961E0C52-BED4-3534-93CF-69228F78469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243460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839" name="Freeform: Shape 838">
                <a:extLst>
                  <a:ext uri="{FF2B5EF4-FFF2-40B4-BE49-F238E27FC236}">
                    <a16:creationId xmlns:a16="http://schemas.microsoft.com/office/drawing/2014/main" id="{F93458FB-722E-05B5-8BF7-7B9851BB00E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384569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840" name="Freeform: Shape 839">
                <a:extLst>
                  <a:ext uri="{FF2B5EF4-FFF2-40B4-BE49-F238E27FC236}">
                    <a16:creationId xmlns:a16="http://schemas.microsoft.com/office/drawing/2014/main" id="{1C6396C6-B2D1-5F26-6088-54258DBB8C0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532052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841" name="Freeform: Shape 840">
                <a:extLst>
                  <a:ext uri="{FF2B5EF4-FFF2-40B4-BE49-F238E27FC236}">
                    <a16:creationId xmlns:a16="http://schemas.microsoft.com/office/drawing/2014/main" id="{8D17F221-EB68-1E93-B909-3897D6A463E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696284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842" name="Freeform: Shape 841">
                <a:extLst>
                  <a:ext uri="{FF2B5EF4-FFF2-40B4-BE49-F238E27FC236}">
                    <a16:creationId xmlns:a16="http://schemas.microsoft.com/office/drawing/2014/main" id="{B02E8034-524C-3D4C-50D7-31805791FBAF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843767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843" name="Freeform: Shape 842">
                <a:extLst>
                  <a:ext uri="{FF2B5EF4-FFF2-40B4-BE49-F238E27FC236}">
                    <a16:creationId xmlns:a16="http://schemas.microsoft.com/office/drawing/2014/main" id="{88B94CFD-2F0A-DF3C-F61F-EC30B3437EEB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984876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844" name="Freeform: Shape 843">
                <a:extLst>
                  <a:ext uri="{FF2B5EF4-FFF2-40B4-BE49-F238E27FC236}">
                    <a16:creationId xmlns:a16="http://schemas.microsoft.com/office/drawing/2014/main" id="{2A91D578-C67F-6175-D7E2-02B964982A1F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4132359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845" name="Freeform: Shape 844">
                <a:extLst>
                  <a:ext uri="{FF2B5EF4-FFF2-40B4-BE49-F238E27FC236}">
                    <a16:creationId xmlns:a16="http://schemas.microsoft.com/office/drawing/2014/main" id="{94CEFD46-1BC8-AC67-0FBC-0BC4792C47B6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4292296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846" name="Freeform: Shape 845">
                <a:extLst>
                  <a:ext uri="{FF2B5EF4-FFF2-40B4-BE49-F238E27FC236}">
                    <a16:creationId xmlns:a16="http://schemas.microsoft.com/office/drawing/2014/main" id="{5D576A64-FAEE-A431-C04D-25CCC72D7AA7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4439779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847" name="Freeform: Shape 846">
                <a:extLst>
                  <a:ext uri="{FF2B5EF4-FFF2-40B4-BE49-F238E27FC236}">
                    <a16:creationId xmlns:a16="http://schemas.microsoft.com/office/drawing/2014/main" id="{5300AA9E-BFA8-AC97-CC3B-700305CEB3A4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4580888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848" name="Freeform: Shape 847">
                <a:extLst>
                  <a:ext uri="{FF2B5EF4-FFF2-40B4-BE49-F238E27FC236}">
                    <a16:creationId xmlns:a16="http://schemas.microsoft.com/office/drawing/2014/main" id="{51676953-FCE8-F862-C41C-587F17233695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4728371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849" name="Freeform: Shape 848">
                <a:extLst>
                  <a:ext uri="{FF2B5EF4-FFF2-40B4-BE49-F238E27FC236}">
                    <a16:creationId xmlns:a16="http://schemas.microsoft.com/office/drawing/2014/main" id="{ADD802EB-18BB-A0D5-2E35-5FB92A612309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4892603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850" name="Freeform: Shape 849">
                <a:extLst>
                  <a:ext uri="{FF2B5EF4-FFF2-40B4-BE49-F238E27FC236}">
                    <a16:creationId xmlns:a16="http://schemas.microsoft.com/office/drawing/2014/main" id="{E34BF9AB-F7BB-F22A-20AC-FA00FADEBD4D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040086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851" name="Freeform: Shape 850">
                <a:extLst>
                  <a:ext uri="{FF2B5EF4-FFF2-40B4-BE49-F238E27FC236}">
                    <a16:creationId xmlns:a16="http://schemas.microsoft.com/office/drawing/2014/main" id="{1257753F-7A99-0130-0B87-A718EA122FD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181195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852" name="Freeform: Shape 851">
                <a:extLst>
                  <a:ext uri="{FF2B5EF4-FFF2-40B4-BE49-F238E27FC236}">
                    <a16:creationId xmlns:a16="http://schemas.microsoft.com/office/drawing/2014/main" id="{BBE9A144-187A-85E3-A078-1C820FE4843D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328678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853" name="Freeform: Shape 852">
                <a:extLst>
                  <a:ext uri="{FF2B5EF4-FFF2-40B4-BE49-F238E27FC236}">
                    <a16:creationId xmlns:a16="http://schemas.microsoft.com/office/drawing/2014/main" id="{42C7182C-3E1B-A9E1-CADF-E7EB3BA4CB25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494459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854" name="Freeform: Shape 853">
                <a:extLst>
                  <a:ext uri="{FF2B5EF4-FFF2-40B4-BE49-F238E27FC236}">
                    <a16:creationId xmlns:a16="http://schemas.microsoft.com/office/drawing/2014/main" id="{A80A5217-1594-7AA2-2E6A-4C43593887F0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641942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855" name="Freeform: Shape 854">
                <a:extLst>
                  <a:ext uri="{FF2B5EF4-FFF2-40B4-BE49-F238E27FC236}">
                    <a16:creationId xmlns:a16="http://schemas.microsoft.com/office/drawing/2014/main" id="{E900CB8E-C87B-AFE1-D62B-CADEE99A4F9D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783051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856" name="Freeform: Shape 855">
                <a:extLst>
                  <a:ext uri="{FF2B5EF4-FFF2-40B4-BE49-F238E27FC236}">
                    <a16:creationId xmlns:a16="http://schemas.microsoft.com/office/drawing/2014/main" id="{E24A7DB6-CAAB-2EE4-D753-93D4FC859466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930534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857" name="Freeform: Shape 856">
                <a:extLst>
                  <a:ext uri="{FF2B5EF4-FFF2-40B4-BE49-F238E27FC236}">
                    <a16:creationId xmlns:a16="http://schemas.microsoft.com/office/drawing/2014/main" id="{CF54D245-C076-C221-9849-9C46E9C84F9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6101679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858" name="Freeform: Shape 857">
                <a:extLst>
                  <a:ext uri="{FF2B5EF4-FFF2-40B4-BE49-F238E27FC236}">
                    <a16:creationId xmlns:a16="http://schemas.microsoft.com/office/drawing/2014/main" id="{860B4A5D-0264-B330-5541-F7F78FCB6289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6249162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859" name="Freeform: Shape 858">
                <a:extLst>
                  <a:ext uri="{FF2B5EF4-FFF2-40B4-BE49-F238E27FC236}">
                    <a16:creationId xmlns:a16="http://schemas.microsoft.com/office/drawing/2014/main" id="{B26062D5-AD9F-09E5-C063-4F456DCDA95D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6390271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860" name="Freeform: Shape 859">
                <a:extLst>
                  <a:ext uri="{FF2B5EF4-FFF2-40B4-BE49-F238E27FC236}">
                    <a16:creationId xmlns:a16="http://schemas.microsoft.com/office/drawing/2014/main" id="{B8CB0F2B-6933-99F8-2AB1-EB4A3A409C30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6537754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861" name="Freeform: Shape 860">
                <a:extLst>
                  <a:ext uri="{FF2B5EF4-FFF2-40B4-BE49-F238E27FC236}">
                    <a16:creationId xmlns:a16="http://schemas.microsoft.com/office/drawing/2014/main" id="{04419D25-1AE4-A8FF-12B6-A30F28EDABE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6701986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862" name="Freeform: Shape 861">
                <a:extLst>
                  <a:ext uri="{FF2B5EF4-FFF2-40B4-BE49-F238E27FC236}">
                    <a16:creationId xmlns:a16="http://schemas.microsoft.com/office/drawing/2014/main" id="{05DBC42D-EA52-6B58-DBFF-F42BB1C4F7C4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6849469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863" name="Freeform: Shape 862">
                <a:extLst>
                  <a:ext uri="{FF2B5EF4-FFF2-40B4-BE49-F238E27FC236}">
                    <a16:creationId xmlns:a16="http://schemas.microsoft.com/office/drawing/2014/main" id="{E005B123-E7C4-05C5-721A-D4BA616C6EA7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6990578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864" name="Freeform: Shape 863">
                <a:extLst>
                  <a:ext uri="{FF2B5EF4-FFF2-40B4-BE49-F238E27FC236}">
                    <a16:creationId xmlns:a16="http://schemas.microsoft.com/office/drawing/2014/main" id="{22CBCF88-BF1F-B379-FB93-F7955E5356A0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7138061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865" name="Freeform: Shape 864">
                <a:extLst>
                  <a:ext uri="{FF2B5EF4-FFF2-40B4-BE49-F238E27FC236}">
                    <a16:creationId xmlns:a16="http://schemas.microsoft.com/office/drawing/2014/main" id="{2FB958EF-20A5-AC3F-CCB9-0FD6BB6FE1FF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7297998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866" name="Freeform: Shape 865">
                <a:extLst>
                  <a:ext uri="{FF2B5EF4-FFF2-40B4-BE49-F238E27FC236}">
                    <a16:creationId xmlns:a16="http://schemas.microsoft.com/office/drawing/2014/main" id="{18226182-EA25-407A-9FEC-4CB8D5EE723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7445481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867" name="Freeform: Shape 866">
                <a:extLst>
                  <a:ext uri="{FF2B5EF4-FFF2-40B4-BE49-F238E27FC236}">
                    <a16:creationId xmlns:a16="http://schemas.microsoft.com/office/drawing/2014/main" id="{8449ED18-9C02-9728-F6E6-74A3B9AE6078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7586590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868" name="Freeform: Shape 867">
                <a:extLst>
                  <a:ext uri="{FF2B5EF4-FFF2-40B4-BE49-F238E27FC236}">
                    <a16:creationId xmlns:a16="http://schemas.microsoft.com/office/drawing/2014/main" id="{CADDA79F-D168-44A2-CFB9-1FA7ED9F3B0F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7734073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869" name="Freeform: Shape 868">
                <a:extLst>
                  <a:ext uri="{FF2B5EF4-FFF2-40B4-BE49-F238E27FC236}">
                    <a16:creationId xmlns:a16="http://schemas.microsoft.com/office/drawing/2014/main" id="{1307A9EF-B09E-FD10-1BAB-6B44E0E2EA2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7898305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870" name="Freeform: Shape 869">
                <a:extLst>
                  <a:ext uri="{FF2B5EF4-FFF2-40B4-BE49-F238E27FC236}">
                    <a16:creationId xmlns:a16="http://schemas.microsoft.com/office/drawing/2014/main" id="{87674D7A-1B85-EE6A-D6CB-602145413FB4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8045788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871" name="Freeform: Shape 870">
                <a:extLst>
                  <a:ext uri="{FF2B5EF4-FFF2-40B4-BE49-F238E27FC236}">
                    <a16:creationId xmlns:a16="http://schemas.microsoft.com/office/drawing/2014/main" id="{2CB5B8DD-97B0-A1D4-07DE-08FA1E74F50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8186897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872" name="Freeform: Shape 871">
                <a:extLst>
                  <a:ext uri="{FF2B5EF4-FFF2-40B4-BE49-F238E27FC236}">
                    <a16:creationId xmlns:a16="http://schemas.microsoft.com/office/drawing/2014/main" id="{B67C2ADD-1B5B-EE60-202C-7EA3412D2DA7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8334380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873" name="Freeform: Shape 872">
                <a:extLst>
                  <a:ext uri="{FF2B5EF4-FFF2-40B4-BE49-F238E27FC236}">
                    <a16:creationId xmlns:a16="http://schemas.microsoft.com/office/drawing/2014/main" id="{6A198205-6E1B-24F0-C238-06D293301BD1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8500161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874" name="Freeform: Shape 873">
                <a:extLst>
                  <a:ext uri="{FF2B5EF4-FFF2-40B4-BE49-F238E27FC236}">
                    <a16:creationId xmlns:a16="http://schemas.microsoft.com/office/drawing/2014/main" id="{15DB4CF0-B824-8181-6B43-E04CF719F75D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8647644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875" name="Freeform: Shape 874">
                <a:extLst>
                  <a:ext uri="{FF2B5EF4-FFF2-40B4-BE49-F238E27FC236}">
                    <a16:creationId xmlns:a16="http://schemas.microsoft.com/office/drawing/2014/main" id="{1FE0BBE1-2B25-006D-8F0F-01FE6F597CD4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8788753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876" name="Freeform: Shape 875">
                <a:extLst>
                  <a:ext uri="{FF2B5EF4-FFF2-40B4-BE49-F238E27FC236}">
                    <a16:creationId xmlns:a16="http://schemas.microsoft.com/office/drawing/2014/main" id="{2CEB18D7-B7A1-ABB1-2E9A-8730554CF84F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8936236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877" name="Freeform: Shape 876">
                <a:extLst>
                  <a:ext uri="{FF2B5EF4-FFF2-40B4-BE49-F238E27FC236}">
                    <a16:creationId xmlns:a16="http://schemas.microsoft.com/office/drawing/2014/main" id="{5F6F8E08-4F32-EC01-73E3-3C308D381C40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9104164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878" name="Freeform: Shape 877">
                <a:extLst>
                  <a:ext uri="{FF2B5EF4-FFF2-40B4-BE49-F238E27FC236}">
                    <a16:creationId xmlns:a16="http://schemas.microsoft.com/office/drawing/2014/main" id="{03DB4707-62A4-32EC-C2FF-E67524D1508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9251647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879" name="Freeform: Shape 878">
                <a:extLst>
                  <a:ext uri="{FF2B5EF4-FFF2-40B4-BE49-F238E27FC236}">
                    <a16:creationId xmlns:a16="http://schemas.microsoft.com/office/drawing/2014/main" id="{388D1260-FD73-32AE-B3F1-3EDCFAEAEF8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9392756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880" name="Freeform: Shape 879">
                <a:extLst>
                  <a:ext uri="{FF2B5EF4-FFF2-40B4-BE49-F238E27FC236}">
                    <a16:creationId xmlns:a16="http://schemas.microsoft.com/office/drawing/2014/main" id="{FD92C776-413A-1BD2-302D-2F706D956E66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9540239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881" name="Freeform: Shape 880">
                <a:extLst>
                  <a:ext uri="{FF2B5EF4-FFF2-40B4-BE49-F238E27FC236}">
                    <a16:creationId xmlns:a16="http://schemas.microsoft.com/office/drawing/2014/main" id="{80B96B92-2D33-C74F-CA6C-398BAD93CCC5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9704471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882" name="Freeform: Shape 881">
                <a:extLst>
                  <a:ext uri="{FF2B5EF4-FFF2-40B4-BE49-F238E27FC236}">
                    <a16:creationId xmlns:a16="http://schemas.microsoft.com/office/drawing/2014/main" id="{BAF06C03-4D49-433F-62E9-D64074E937E7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9851954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883" name="Freeform: Shape 882">
                <a:extLst>
                  <a:ext uri="{FF2B5EF4-FFF2-40B4-BE49-F238E27FC236}">
                    <a16:creationId xmlns:a16="http://schemas.microsoft.com/office/drawing/2014/main" id="{BD0B7311-B80A-49B8-7AD9-E87BB1ACD391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9993063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884" name="Freeform: Shape 883">
                <a:extLst>
                  <a:ext uri="{FF2B5EF4-FFF2-40B4-BE49-F238E27FC236}">
                    <a16:creationId xmlns:a16="http://schemas.microsoft.com/office/drawing/2014/main" id="{5EEEA6A5-2D5E-527F-0077-63A537BA95AD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0140546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885" name="Freeform: Shape 884">
                <a:extLst>
                  <a:ext uri="{FF2B5EF4-FFF2-40B4-BE49-F238E27FC236}">
                    <a16:creationId xmlns:a16="http://schemas.microsoft.com/office/drawing/2014/main" id="{C19DA955-8093-1F84-83DD-B4AD5C05BE16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0300483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886" name="Freeform: Shape 885">
                <a:extLst>
                  <a:ext uri="{FF2B5EF4-FFF2-40B4-BE49-F238E27FC236}">
                    <a16:creationId xmlns:a16="http://schemas.microsoft.com/office/drawing/2014/main" id="{FE309BC9-B427-F7DD-4719-36830F9CDC1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0447966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887" name="Freeform: Shape 886">
                <a:extLst>
                  <a:ext uri="{FF2B5EF4-FFF2-40B4-BE49-F238E27FC236}">
                    <a16:creationId xmlns:a16="http://schemas.microsoft.com/office/drawing/2014/main" id="{04280BC8-8A93-5440-2E31-AF5866AB8FEF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0589075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888" name="Freeform: Shape 887">
                <a:extLst>
                  <a:ext uri="{FF2B5EF4-FFF2-40B4-BE49-F238E27FC236}">
                    <a16:creationId xmlns:a16="http://schemas.microsoft.com/office/drawing/2014/main" id="{6376EE99-286C-63F5-3055-144A74278858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0736558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889" name="Freeform: Shape 888">
                <a:extLst>
                  <a:ext uri="{FF2B5EF4-FFF2-40B4-BE49-F238E27FC236}">
                    <a16:creationId xmlns:a16="http://schemas.microsoft.com/office/drawing/2014/main" id="{A6486070-79F3-7449-EB22-87C26E2DD8B7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0900790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890" name="Freeform: Shape 889">
                <a:extLst>
                  <a:ext uri="{FF2B5EF4-FFF2-40B4-BE49-F238E27FC236}">
                    <a16:creationId xmlns:a16="http://schemas.microsoft.com/office/drawing/2014/main" id="{DB31FFF2-9C0B-894A-BBBF-6D524229B0F7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48273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891" name="Freeform: Shape 890">
                <a:extLst>
                  <a:ext uri="{FF2B5EF4-FFF2-40B4-BE49-F238E27FC236}">
                    <a16:creationId xmlns:a16="http://schemas.microsoft.com/office/drawing/2014/main" id="{9C42FE17-14E3-7F94-D38A-3B7B92BF6BAD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189382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892" name="Freeform: Shape 891">
                <a:extLst>
                  <a:ext uri="{FF2B5EF4-FFF2-40B4-BE49-F238E27FC236}">
                    <a16:creationId xmlns:a16="http://schemas.microsoft.com/office/drawing/2014/main" id="{BB846AE9-4E4F-7B38-3921-5DD5EE5611C6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336865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893" name="Freeform: Shape 892">
                <a:extLst>
                  <a:ext uri="{FF2B5EF4-FFF2-40B4-BE49-F238E27FC236}">
                    <a16:creationId xmlns:a16="http://schemas.microsoft.com/office/drawing/2014/main" id="{4BA5D678-B9CC-B612-EC43-D7406A436E7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502646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894" name="Freeform: Shape 893">
                <a:extLst>
                  <a:ext uri="{FF2B5EF4-FFF2-40B4-BE49-F238E27FC236}">
                    <a16:creationId xmlns:a16="http://schemas.microsoft.com/office/drawing/2014/main" id="{3CAD6D60-3ED2-F4AF-70A1-D92020951C0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650129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895" name="Freeform: Shape 894">
                <a:extLst>
                  <a:ext uri="{FF2B5EF4-FFF2-40B4-BE49-F238E27FC236}">
                    <a16:creationId xmlns:a16="http://schemas.microsoft.com/office/drawing/2014/main" id="{02CA2A8E-C82B-7E95-6FB7-1823AAEB5D1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791238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896" name="Freeform: Shape 895">
                <a:extLst>
                  <a:ext uri="{FF2B5EF4-FFF2-40B4-BE49-F238E27FC236}">
                    <a16:creationId xmlns:a16="http://schemas.microsoft.com/office/drawing/2014/main" id="{F5C93886-0BC5-FE42-D98F-E77C1B20677F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938721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</p:grpSp>
        <p:grpSp>
          <p:nvGrpSpPr>
            <p:cNvPr id="493" name="Group 492">
              <a:extLst>
                <a:ext uri="{FF2B5EF4-FFF2-40B4-BE49-F238E27FC236}">
                  <a16:creationId xmlns:a16="http://schemas.microsoft.com/office/drawing/2014/main" id="{2E891D1E-E54C-5032-49E3-FDBE943E9F11}"/>
                </a:ext>
              </a:extLst>
            </p:cNvPr>
            <p:cNvGrpSpPr/>
            <p:nvPr/>
          </p:nvGrpSpPr>
          <p:grpSpPr>
            <a:xfrm>
              <a:off x="115540" y="2082884"/>
              <a:ext cx="12009794" cy="365760"/>
              <a:chOff x="93492" y="600957"/>
              <a:chExt cx="12009794" cy="365760"/>
            </a:xfrm>
          </p:grpSpPr>
          <p:sp>
            <p:nvSpPr>
              <p:cNvPr id="737" name="Freeform: Shape 736">
                <a:extLst>
                  <a:ext uri="{FF2B5EF4-FFF2-40B4-BE49-F238E27FC236}">
                    <a16:creationId xmlns:a16="http://schemas.microsoft.com/office/drawing/2014/main" id="{EAE4989C-7A43-7167-88A4-A3691694A68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93492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738" name="Freeform: Shape 737">
                <a:extLst>
                  <a:ext uri="{FF2B5EF4-FFF2-40B4-BE49-F238E27FC236}">
                    <a16:creationId xmlns:a16="http://schemas.microsoft.com/office/drawing/2014/main" id="{FF0D4221-A4B6-E29A-0837-8A729E475EC7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240975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739" name="Freeform: Shape 738">
                <a:extLst>
                  <a:ext uri="{FF2B5EF4-FFF2-40B4-BE49-F238E27FC236}">
                    <a16:creationId xmlns:a16="http://schemas.microsoft.com/office/drawing/2014/main" id="{137D4A48-A99F-31AA-EEC4-03A153021084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82084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740" name="Freeform: Shape 739">
                <a:extLst>
                  <a:ext uri="{FF2B5EF4-FFF2-40B4-BE49-F238E27FC236}">
                    <a16:creationId xmlns:a16="http://schemas.microsoft.com/office/drawing/2014/main" id="{4D5920B9-D712-E944-21A3-96EDCACF229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29567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741" name="Freeform: Shape 740">
                <a:extLst>
                  <a:ext uri="{FF2B5EF4-FFF2-40B4-BE49-F238E27FC236}">
                    <a16:creationId xmlns:a16="http://schemas.microsoft.com/office/drawing/2014/main" id="{B600156F-9169-2467-270A-DB22893776E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693799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742" name="Freeform: Shape 741">
                <a:extLst>
                  <a:ext uri="{FF2B5EF4-FFF2-40B4-BE49-F238E27FC236}">
                    <a16:creationId xmlns:a16="http://schemas.microsoft.com/office/drawing/2014/main" id="{74379C3F-4A71-247B-BBB0-7EF48009C879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841282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743" name="Freeform: Shape 742">
                <a:extLst>
                  <a:ext uri="{FF2B5EF4-FFF2-40B4-BE49-F238E27FC236}">
                    <a16:creationId xmlns:a16="http://schemas.microsoft.com/office/drawing/2014/main" id="{D797E8CC-555D-489A-E87B-11C3D7D7AFE1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982391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744" name="Freeform: Shape 743">
                <a:extLst>
                  <a:ext uri="{FF2B5EF4-FFF2-40B4-BE49-F238E27FC236}">
                    <a16:creationId xmlns:a16="http://schemas.microsoft.com/office/drawing/2014/main" id="{5A9AE950-15EC-AB27-01A0-EBB4999CF06D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29874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745" name="Freeform: Shape 744">
                <a:extLst>
                  <a:ext uri="{FF2B5EF4-FFF2-40B4-BE49-F238E27FC236}">
                    <a16:creationId xmlns:a16="http://schemas.microsoft.com/office/drawing/2014/main" id="{DC18571C-590F-A9DB-00BE-8FDCF9A2C59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289811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746" name="Freeform: Shape 745">
                <a:extLst>
                  <a:ext uri="{FF2B5EF4-FFF2-40B4-BE49-F238E27FC236}">
                    <a16:creationId xmlns:a16="http://schemas.microsoft.com/office/drawing/2014/main" id="{3FD161AE-DEE7-E011-31D6-C69884CC0962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437294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747" name="Freeform: Shape 746">
                <a:extLst>
                  <a:ext uri="{FF2B5EF4-FFF2-40B4-BE49-F238E27FC236}">
                    <a16:creationId xmlns:a16="http://schemas.microsoft.com/office/drawing/2014/main" id="{D269AB34-2BF7-5E25-4EDD-1CA4DB09E55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578403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748" name="Freeform: Shape 747">
                <a:extLst>
                  <a:ext uri="{FF2B5EF4-FFF2-40B4-BE49-F238E27FC236}">
                    <a16:creationId xmlns:a16="http://schemas.microsoft.com/office/drawing/2014/main" id="{F0D1FA45-7741-27A6-6DB8-D385C89A3291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725886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749" name="Freeform: Shape 748">
                <a:extLst>
                  <a:ext uri="{FF2B5EF4-FFF2-40B4-BE49-F238E27FC236}">
                    <a16:creationId xmlns:a16="http://schemas.microsoft.com/office/drawing/2014/main" id="{60B9666D-3802-3484-32B7-744190369F6F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890118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750" name="Freeform: Shape 749">
                <a:extLst>
                  <a:ext uri="{FF2B5EF4-FFF2-40B4-BE49-F238E27FC236}">
                    <a16:creationId xmlns:a16="http://schemas.microsoft.com/office/drawing/2014/main" id="{E1067927-AE0A-4203-B5B9-32750152028B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2037601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751" name="Freeform: Shape 750">
                <a:extLst>
                  <a:ext uri="{FF2B5EF4-FFF2-40B4-BE49-F238E27FC236}">
                    <a16:creationId xmlns:a16="http://schemas.microsoft.com/office/drawing/2014/main" id="{F60AE2E2-1B63-FC61-1E7A-972D77A3D830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2178710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752" name="Freeform: Shape 751">
                <a:extLst>
                  <a:ext uri="{FF2B5EF4-FFF2-40B4-BE49-F238E27FC236}">
                    <a16:creationId xmlns:a16="http://schemas.microsoft.com/office/drawing/2014/main" id="{154409D6-C4D3-FB0F-4A5B-F8756C97261D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2326193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753" name="Freeform: Shape 752">
                <a:extLst>
                  <a:ext uri="{FF2B5EF4-FFF2-40B4-BE49-F238E27FC236}">
                    <a16:creationId xmlns:a16="http://schemas.microsoft.com/office/drawing/2014/main" id="{83A0DD73-1570-D85E-D2B1-8C834A07919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2491974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754" name="Freeform: Shape 753">
                <a:extLst>
                  <a:ext uri="{FF2B5EF4-FFF2-40B4-BE49-F238E27FC236}">
                    <a16:creationId xmlns:a16="http://schemas.microsoft.com/office/drawing/2014/main" id="{5A4E149A-359E-8FE2-6A46-51E6112DC95D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2639457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755" name="Freeform: Shape 754">
                <a:extLst>
                  <a:ext uri="{FF2B5EF4-FFF2-40B4-BE49-F238E27FC236}">
                    <a16:creationId xmlns:a16="http://schemas.microsoft.com/office/drawing/2014/main" id="{C7CE9391-F948-6275-290A-D3F8AB168B26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2780566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756" name="Freeform: Shape 755">
                <a:extLst>
                  <a:ext uri="{FF2B5EF4-FFF2-40B4-BE49-F238E27FC236}">
                    <a16:creationId xmlns:a16="http://schemas.microsoft.com/office/drawing/2014/main" id="{3E5D0796-C895-DA4A-295F-218E354C31C9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2928049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757" name="Freeform: Shape 756">
                <a:extLst>
                  <a:ext uri="{FF2B5EF4-FFF2-40B4-BE49-F238E27FC236}">
                    <a16:creationId xmlns:a16="http://schemas.microsoft.com/office/drawing/2014/main" id="{5A9B1AC9-3285-CF3A-BB88-32998C7A4198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095977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758" name="Freeform: Shape 757">
                <a:extLst>
                  <a:ext uri="{FF2B5EF4-FFF2-40B4-BE49-F238E27FC236}">
                    <a16:creationId xmlns:a16="http://schemas.microsoft.com/office/drawing/2014/main" id="{3D6558D6-50AD-11A2-A76C-F2D5D386AEE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243460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759" name="Freeform: Shape 758">
                <a:extLst>
                  <a:ext uri="{FF2B5EF4-FFF2-40B4-BE49-F238E27FC236}">
                    <a16:creationId xmlns:a16="http://schemas.microsoft.com/office/drawing/2014/main" id="{0004A586-287C-4CE5-6CB2-E895EC2A3668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384569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760" name="Freeform: Shape 759">
                <a:extLst>
                  <a:ext uri="{FF2B5EF4-FFF2-40B4-BE49-F238E27FC236}">
                    <a16:creationId xmlns:a16="http://schemas.microsoft.com/office/drawing/2014/main" id="{4A2F3F13-33B0-A787-22B1-64767F4F32E6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532052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761" name="Freeform: Shape 760">
                <a:extLst>
                  <a:ext uri="{FF2B5EF4-FFF2-40B4-BE49-F238E27FC236}">
                    <a16:creationId xmlns:a16="http://schemas.microsoft.com/office/drawing/2014/main" id="{B38F2984-DD04-E21F-810B-DF7331655488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696284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762" name="Freeform: Shape 761">
                <a:extLst>
                  <a:ext uri="{FF2B5EF4-FFF2-40B4-BE49-F238E27FC236}">
                    <a16:creationId xmlns:a16="http://schemas.microsoft.com/office/drawing/2014/main" id="{60E1EDAB-34F8-C4E2-A6CA-A3921B48CCD0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843767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763" name="Freeform: Shape 762">
                <a:extLst>
                  <a:ext uri="{FF2B5EF4-FFF2-40B4-BE49-F238E27FC236}">
                    <a16:creationId xmlns:a16="http://schemas.microsoft.com/office/drawing/2014/main" id="{D630DB23-68F6-C139-545A-2BA1A2118B25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984876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764" name="Freeform: Shape 763">
                <a:extLst>
                  <a:ext uri="{FF2B5EF4-FFF2-40B4-BE49-F238E27FC236}">
                    <a16:creationId xmlns:a16="http://schemas.microsoft.com/office/drawing/2014/main" id="{89B35506-1584-3BEE-C087-C456A7BC3D39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4132359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765" name="Freeform: Shape 764">
                <a:extLst>
                  <a:ext uri="{FF2B5EF4-FFF2-40B4-BE49-F238E27FC236}">
                    <a16:creationId xmlns:a16="http://schemas.microsoft.com/office/drawing/2014/main" id="{D9D0F18A-E3E4-6A90-0ADA-AD27A3BC1FBD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4292296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766" name="Freeform: Shape 765">
                <a:extLst>
                  <a:ext uri="{FF2B5EF4-FFF2-40B4-BE49-F238E27FC236}">
                    <a16:creationId xmlns:a16="http://schemas.microsoft.com/office/drawing/2014/main" id="{9E89DAE3-77C4-A2D3-6097-875B1B752EE5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4439779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767" name="Freeform: Shape 766">
                <a:extLst>
                  <a:ext uri="{FF2B5EF4-FFF2-40B4-BE49-F238E27FC236}">
                    <a16:creationId xmlns:a16="http://schemas.microsoft.com/office/drawing/2014/main" id="{65B2BFB0-147B-C1EC-4663-937A23C76D22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4580888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768" name="Freeform: Shape 767">
                <a:extLst>
                  <a:ext uri="{FF2B5EF4-FFF2-40B4-BE49-F238E27FC236}">
                    <a16:creationId xmlns:a16="http://schemas.microsoft.com/office/drawing/2014/main" id="{E597E5DE-8831-5914-7191-6515102A8C55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4728371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769" name="Freeform: Shape 768">
                <a:extLst>
                  <a:ext uri="{FF2B5EF4-FFF2-40B4-BE49-F238E27FC236}">
                    <a16:creationId xmlns:a16="http://schemas.microsoft.com/office/drawing/2014/main" id="{717C9137-34F9-0FA6-44A5-653AC97E9046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4892603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770" name="Freeform: Shape 769">
                <a:extLst>
                  <a:ext uri="{FF2B5EF4-FFF2-40B4-BE49-F238E27FC236}">
                    <a16:creationId xmlns:a16="http://schemas.microsoft.com/office/drawing/2014/main" id="{AF087061-8DED-266F-C422-A77C3406F217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040086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771" name="Freeform: Shape 770">
                <a:extLst>
                  <a:ext uri="{FF2B5EF4-FFF2-40B4-BE49-F238E27FC236}">
                    <a16:creationId xmlns:a16="http://schemas.microsoft.com/office/drawing/2014/main" id="{94A90E6F-4D85-C35D-338F-AB90BC88352D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181195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772" name="Freeform: Shape 771">
                <a:extLst>
                  <a:ext uri="{FF2B5EF4-FFF2-40B4-BE49-F238E27FC236}">
                    <a16:creationId xmlns:a16="http://schemas.microsoft.com/office/drawing/2014/main" id="{A1DC2FD9-934D-9674-5277-487BCC9BFD26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328678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773" name="Freeform: Shape 772">
                <a:extLst>
                  <a:ext uri="{FF2B5EF4-FFF2-40B4-BE49-F238E27FC236}">
                    <a16:creationId xmlns:a16="http://schemas.microsoft.com/office/drawing/2014/main" id="{5D35395A-483C-4CE5-B6AB-03837EC9B66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494459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774" name="Freeform: Shape 773">
                <a:extLst>
                  <a:ext uri="{FF2B5EF4-FFF2-40B4-BE49-F238E27FC236}">
                    <a16:creationId xmlns:a16="http://schemas.microsoft.com/office/drawing/2014/main" id="{496C8A26-7581-5777-761F-384C3A9FE799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641942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775" name="Freeform: Shape 774">
                <a:extLst>
                  <a:ext uri="{FF2B5EF4-FFF2-40B4-BE49-F238E27FC236}">
                    <a16:creationId xmlns:a16="http://schemas.microsoft.com/office/drawing/2014/main" id="{511E4A22-C0A7-3AA7-BF93-72A102737CC5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783051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776" name="Freeform: Shape 775">
                <a:extLst>
                  <a:ext uri="{FF2B5EF4-FFF2-40B4-BE49-F238E27FC236}">
                    <a16:creationId xmlns:a16="http://schemas.microsoft.com/office/drawing/2014/main" id="{36A35F07-CEBE-E2C2-FA20-4D1D4E1D9B67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930534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777" name="Freeform: Shape 776">
                <a:extLst>
                  <a:ext uri="{FF2B5EF4-FFF2-40B4-BE49-F238E27FC236}">
                    <a16:creationId xmlns:a16="http://schemas.microsoft.com/office/drawing/2014/main" id="{97AE0063-310D-B60B-0539-65EBE60EC9C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6101679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778" name="Freeform: Shape 777">
                <a:extLst>
                  <a:ext uri="{FF2B5EF4-FFF2-40B4-BE49-F238E27FC236}">
                    <a16:creationId xmlns:a16="http://schemas.microsoft.com/office/drawing/2014/main" id="{F7BE7C13-432C-513D-E587-150D37813DEF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6249162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779" name="Freeform: Shape 778">
                <a:extLst>
                  <a:ext uri="{FF2B5EF4-FFF2-40B4-BE49-F238E27FC236}">
                    <a16:creationId xmlns:a16="http://schemas.microsoft.com/office/drawing/2014/main" id="{1A46DC23-CFB1-5252-675A-CEFEC2898607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6390271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780" name="Freeform: Shape 779">
                <a:extLst>
                  <a:ext uri="{FF2B5EF4-FFF2-40B4-BE49-F238E27FC236}">
                    <a16:creationId xmlns:a16="http://schemas.microsoft.com/office/drawing/2014/main" id="{9E158415-B6A0-DC9B-425B-ACF30BCC2A1B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6537754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781" name="Freeform: Shape 780">
                <a:extLst>
                  <a:ext uri="{FF2B5EF4-FFF2-40B4-BE49-F238E27FC236}">
                    <a16:creationId xmlns:a16="http://schemas.microsoft.com/office/drawing/2014/main" id="{4C381EB6-7AC1-1BBD-4D7F-8F02BECEF2D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6701986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782" name="Freeform: Shape 781">
                <a:extLst>
                  <a:ext uri="{FF2B5EF4-FFF2-40B4-BE49-F238E27FC236}">
                    <a16:creationId xmlns:a16="http://schemas.microsoft.com/office/drawing/2014/main" id="{9967ED2C-E258-43E7-BA0A-0A6B7C108D31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6849469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783" name="Freeform: Shape 782">
                <a:extLst>
                  <a:ext uri="{FF2B5EF4-FFF2-40B4-BE49-F238E27FC236}">
                    <a16:creationId xmlns:a16="http://schemas.microsoft.com/office/drawing/2014/main" id="{77FA2086-35C5-E054-85F3-7C94F90018C9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6990578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784" name="Freeform: Shape 783">
                <a:extLst>
                  <a:ext uri="{FF2B5EF4-FFF2-40B4-BE49-F238E27FC236}">
                    <a16:creationId xmlns:a16="http://schemas.microsoft.com/office/drawing/2014/main" id="{910FA29E-D162-7666-50D9-C66BD5B5340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7138061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785" name="Freeform: Shape 784">
                <a:extLst>
                  <a:ext uri="{FF2B5EF4-FFF2-40B4-BE49-F238E27FC236}">
                    <a16:creationId xmlns:a16="http://schemas.microsoft.com/office/drawing/2014/main" id="{292B11C7-4019-7165-AFB5-EFFFD3E1DB48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7297998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786" name="Freeform: Shape 785">
                <a:extLst>
                  <a:ext uri="{FF2B5EF4-FFF2-40B4-BE49-F238E27FC236}">
                    <a16:creationId xmlns:a16="http://schemas.microsoft.com/office/drawing/2014/main" id="{222B0CB6-29C1-91F0-208B-39697591A986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7445481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787" name="Freeform: Shape 786">
                <a:extLst>
                  <a:ext uri="{FF2B5EF4-FFF2-40B4-BE49-F238E27FC236}">
                    <a16:creationId xmlns:a16="http://schemas.microsoft.com/office/drawing/2014/main" id="{BCF84F3A-E374-9B4C-E2E2-425CD860FB52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7586590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788" name="Freeform: Shape 787">
                <a:extLst>
                  <a:ext uri="{FF2B5EF4-FFF2-40B4-BE49-F238E27FC236}">
                    <a16:creationId xmlns:a16="http://schemas.microsoft.com/office/drawing/2014/main" id="{0654F034-EBEE-06AE-DD59-6AD329214051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7734073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789" name="Freeform: Shape 788">
                <a:extLst>
                  <a:ext uri="{FF2B5EF4-FFF2-40B4-BE49-F238E27FC236}">
                    <a16:creationId xmlns:a16="http://schemas.microsoft.com/office/drawing/2014/main" id="{6ACC8CEC-4324-0794-546A-498F800B6740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7898305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790" name="Freeform: Shape 789">
                <a:extLst>
                  <a:ext uri="{FF2B5EF4-FFF2-40B4-BE49-F238E27FC236}">
                    <a16:creationId xmlns:a16="http://schemas.microsoft.com/office/drawing/2014/main" id="{AECC4B39-48B6-7DC8-A825-A3CED9A4E78B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8045788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791" name="Freeform: Shape 790">
                <a:extLst>
                  <a:ext uri="{FF2B5EF4-FFF2-40B4-BE49-F238E27FC236}">
                    <a16:creationId xmlns:a16="http://schemas.microsoft.com/office/drawing/2014/main" id="{421158EF-E5AE-0C61-BA55-4997B20381A8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8186897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792" name="Freeform: Shape 791">
                <a:extLst>
                  <a:ext uri="{FF2B5EF4-FFF2-40B4-BE49-F238E27FC236}">
                    <a16:creationId xmlns:a16="http://schemas.microsoft.com/office/drawing/2014/main" id="{41794231-8444-D9E7-8399-4DC257C9262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8334380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793" name="Freeform: Shape 792">
                <a:extLst>
                  <a:ext uri="{FF2B5EF4-FFF2-40B4-BE49-F238E27FC236}">
                    <a16:creationId xmlns:a16="http://schemas.microsoft.com/office/drawing/2014/main" id="{0416F57E-E7D5-3661-8E23-E4595B55D735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8500161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794" name="Freeform: Shape 793">
                <a:extLst>
                  <a:ext uri="{FF2B5EF4-FFF2-40B4-BE49-F238E27FC236}">
                    <a16:creationId xmlns:a16="http://schemas.microsoft.com/office/drawing/2014/main" id="{50ED4B51-D195-982B-A5A3-C96DB5F52AEB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8647644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795" name="Freeform: Shape 794">
                <a:extLst>
                  <a:ext uri="{FF2B5EF4-FFF2-40B4-BE49-F238E27FC236}">
                    <a16:creationId xmlns:a16="http://schemas.microsoft.com/office/drawing/2014/main" id="{5C1F0E58-9D69-9166-158E-10A84605F992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8788753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796" name="Freeform: Shape 795">
                <a:extLst>
                  <a:ext uri="{FF2B5EF4-FFF2-40B4-BE49-F238E27FC236}">
                    <a16:creationId xmlns:a16="http://schemas.microsoft.com/office/drawing/2014/main" id="{B10B614E-BD27-A59A-A6B3-7F8B3C9D0B3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8936236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797" name="Freeform: Shape 796">
                <a:extLst>
                  <a:ext uri="{FF2B5EF4-FFF2-40B4-BE49-F238E27FC236}">
                    <a16:creationId xmlns:a16="http://schemas.microsoft.com/office/drawing/2014/main" id="{5BBC4074-FE28-8CE6-C4FD-B40F1DBC7D47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9104164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798" name="Freeform: Shape 797">
                <a:extLst>
                  <a:ext uri="{FF2B5EF4-FFF2-40B4-BE49-F238E27FC236}">
                    <a16:creationId xmlns:a16="http://schemas.microsoft.com/office/drawing/2014/main" id="{D8FE6CB9-B267-657C-95B6-B6A111A718C0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9251647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799" name="Freeform: Shape 798">
                <a:extLst>
                  <a:ext uri="{FF2B5EF4-FFF2-40B4-BE49-F238E27FC236}">
                    <a16:creationId xmlns:a16="http://schemas.microsoft.com/office/drawing/2014/main" id="{3612281B-F96E-152B-8DA1-B1E69879801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9392756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800" name="Freeform: Shape 799">
                <a:extLst>
                  <a:ext uri="{FF2B5EF4-FFF2-40B4-BE49-F238E27FC236}">
                    <a16:creationId xmlns:a16="http://schemas.microsoft.com/office/drawing/2014/main" id="{AAAAB5EF-9547-5E87-51C2-DEBDF899A882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9540239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801" name="Freeform: Shape 800">
                <a:extLst>
                  <a:ext uri="{FF2B5EF4-FFF2-40B4-BE49-F238E27FC236}">
                    <a16:creationId xmlns:a16="http://schemas.microsoft.com/office/drawing/2014/main" id="{A2A0E591-33DA-5A2C-B76D-D88452FC7D1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9704471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802" name="Freeform: Shape 801">
                <a:extLst>
                  <a:ext uri="{FF2B5EF4-FFF2-40B4-BE49-F238E27FC236}">
                    <a16:creationId xmlns:a16="http://schemas.microsoft.com/office/drawing/2014/main" id="{E0A9F3EE-B24B-5975-876A-09BA1FDA8151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9851954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803" name="Freeform: Shape 802">
                <a:extLst>
                  <a:ext uri="{FF2B5EF4-FFF2-40B4-BE49-F238E27FC236}">
                    <a16:creationId xmlns:a16="http://schemas.microsoft.com/office/drawing/2014/main" id="{001199E3-E0E6-8B06-4E20-743D1F5F2A11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9993063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804" name="Freeform: Shape 803">
                <a:extLst>
                  <a:ext uri="{FF2B5EF4-FFF2-40B4-BE49-F238E27FC236}">
                    <a16:creationId xmlns:a16="http://schemas.microsoft.com/office/drawing/2014/main" id="{E7FC47C8-6280-ED5C-C985-FF2C31CA9E6D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0140546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805" name="Freeform: Shape 804">
                <a:extLst>
                  <a:ext uri="{FF2B5EF4-FFF2-40B4-BE49-F238E27FC236}">
                    <a16:creationId xmlns:a16="http://schemas.microsoft.com/office/drawing/2014/main" id="{8AD655DD-EA93-7374-F5E3-00DA505668CD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0300483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806" name="Freeform: Shape 805">
                <a:extLst>
                  <a:ext uri="{FF2B5EF4-FFF2-40B4-BE49-F238E27FC236}">
                    <a16:creationId xmlns:a16="http://schemas.microsoft.com/office/drawing/2014/main" id="{13835302-848C-826F-6739-8A2ABEE39DC0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0447966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807" name="Freeform: Shape 806">
                <a:extLst>
                  <a:ext uri="{FF2B5EF4-FFF2-40B4-BE49-F238E27FC236}">
                    <a16:creationId xmlns:a16="http://schemas.microsoft.com/office/drawing/2014/main" id="{D1EA7640-925F-1F34-B406-CE61DFE5716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0589075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808" name="Freeform: Shape 807">
                <a:extLst>
                  <a:ext uri="{FF2B5EF4-FFF2-40B4-BE49-F238E27FC236}">
                    <a16:creationId xmlns:a16="http://schemas.microsoft.com/office/drawing/2014/main" id="{F5C755CD-4FA1-DE0E-F493-E12E9AAF8CFB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0736558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809" name="Freeform: Shape 808">
                <a:extLst>
                  <a:ext uri="{FF2B5EF4-FFF2-40B4-BE49-F238E27FC236}">
                    <a16:creationId xmlns:a16="http://schemas.microsoft.com/office/drawing/2014/main" id="{8235BBC8-9025-0586-3697-79A9EA9327C6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0900790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810" name="Freeform: Shape 809">
                <a:extLst>
                  <a:ext uri="{FF2B5EF4-FFF2-40B4-BE49-F238E27FC236}">
                    <a16:creationId xmlns:a16="http://schemas.microsoft.com/office/drawing/2014/main" id="{EAFE170D-E565-79AB-AC51-F1654DFF2E48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48273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811" name="Freeform: Shape 810">
                <a:extLst>
                  <a:ext uri="{FF2B5EF4-FFF2-40B4-BE49-F238E27FC236}">
                    <a16:creationId xmlns:a16="http://schemas.microsoft.com/office/drawing/2014/main" id="{C67F6FF4-60EA-9FC1-6823-BA52BDDF7CE0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189382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812" name="Freeform: Shape 811">
                <a:extLst>
                  <a:ext uri="{FF2B5EF4-FFF2-40B4-BE49-F238E27FC236}">
                    <a16:creationId xmlns:a16="http://schemas.microsoft.com/office/drawing/2014/main" id="{3C7D03CA-E397-866B-3114-E00064613EEF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336865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813" name="Freeform: Shape 812">
                <a:extLst>
                  <a:ext uri="{FF2B5EF4-FFF2-40B4-BE49-F238E27FC236}">
                    <a16:creationId xmlns:a16="http://schemas.microsoft.com/office/drawing/2014/main" id="{F91118F6-D6F9-F8C5-DA25-4874A381E24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502646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814" name="Freeform: Shape 813">
                <a:extLst>
                  <a:ext uri="{FF2B5EF4-FFF2-40B4-BE49-F238E27FC236}">
                    <a16:creationId xmlns:a16="http://schemas.microsoft.com/office/drawing/2014/main" id="{07881190-7AE1-4881-3470-2390336CB2E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650129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815" name="Freeform: Shape 814">
                <a:extLst>
                  <a:ext uri="{FF2B5EF4-FFF2-40B4-BE49-F238E27FC236}">
                    <a16:creationId xmlns:a16="http://schemas.microsoft.com/office/drawing/2014/main" id="{081E6319-C310-1E9E-8E35-22CCEB939D8B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791238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816" name="Freeform: Shape 815">
                <a:extLst>
                  <a:ext uri="{FF2B5EF4-FFF2-40B4-BE49-F238E27FC236}">
                    <a16:creationId xmlns:a16="http://schemas.microsoft.com/office/drawing/2014/main" id="{5735D162-3A96-0CB5-BE5A-9F2001E04FB1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938721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</p:grpSp>
        <p:grpSp>
          <p:nvGrpSpPr>
            <p:cNvPr id="494" name="Group 493">
              <a:extLst>
                <a:ext uri="{FF2B5EF4-FFF2-40B4-BE49-F238E27FC236}">
                  <a16:creationId xmlns:a16="http://schemas.microsoft.com/office/drawing/2014/main" id="{DA2F278E-F00B-4312-D788-FAF27AFA33EA}"/>
                </a:ext>
              </a:extLst>
            </p:cNvPr>
            <p:cNvGrpSpPr/>
            <p:nvPr/>
          </p:nvGrpSpPr>
          <p:grpSpPr>
            <a:xfrm>
              <a:off x="98374" y="1332477"/>
              <a:ext cx="12009794" cy="365760"/>
              <a:chOff x="93492" y="600957"/>
              <a:chExt cx="12009794" cy="365760"/>
            </a:xfrm>
          </p:grpSpPr>
          <p:sp>
            <p:nvSpPr>
              <p:cNvPr id="657" name="Freeform: Shape 656">
                <a:extLst>
                  <a:ext uri="{FF2B5EF4-FFF2-40B4-BE49-F238E27FC236}">
                    <a16:creationId xmlns:a16="http://schemas.microsoft.com/office/drawing/2014/main" id="{017B1EF6-304D-0F0C-C581-9E93B1636C94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93492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658" name="Freeform: Shape 657">
                <a:extLst>
                  <a:ext uri="{FF2B5EF4-FFF2-40B4-BE49-F238E27FC236}">
                    <a16:creationId xmlns:a16="http://schemas.microsoft.com/office/drawing/2014/main" id="{49EA3CBD-8BBB-9238-8290-2345FB2BB69D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240975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659" name="Freeform: Shape 658">
                <a:extLst>
                  <a:ext uri="{FF2B5EF4-FFF2-40B4-BE49-F238E27FC236}">
                    <a16:creationId xmlns:a16="http://schemas.microsoft.com/office/drawing/2014/main" id="{A495E946-1A26-BC56-516F-18B8DD6DE1D1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82084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660" name="Freeform: Shape 659">
                <a:extLst>
                  <a:ext uri="{FF2B5EF4-FFF2-40B4-BE49-F238E27FC236}">
                    <a16:creationId xmlns:a16="http://schemas.microsoft.com/office/drawing/2014/main" id="{085E6B45-B4BA-2858-AF43-6BC74FCF2297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29567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661" name="Freeform: Shape 660">
                <a:extLst>
                  <a:ext uri="{FF2B5EF4-FFF2-40B4-BE49-F238E27FC236}">
                    <a16:creationId xmlns:a16="http://schemas.microsoft.com/office/drawing/2014/main" id="{ECBC677A-D9C3-1B6A-B28F-1E2465E608D8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693799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662" name="Freeform: Shape 661">
                <a:extLst>
                  <a:ext uri="{FF2B5EF4-FFF2-40B4-BE49-F238E27FC236}">
                    <a16:creationId xmlns:a16="http://schemas.microsoft.com/office/drawing/2014/main" id="{7794C4D2-3454-ECE3-A36C-FD57B11F0EA2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841282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663" name="Freeform: Shape 662">
                <a:extLst>
                  <a:ext uri="{FF2B5EF4-FFF2-40B4-BE49-F238E27FC236}">
                    <a16:creationId xmlns:a16="http://schemas.microsoft.com/office/drawing/2014/main" id="{33D864B6-4AA4-3A1C-2FC1-5DD7A350EE51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982391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664" name="Freeform: Shape 663">
                <a:extLst>
                  <a:ext uri="{FF2B5EF4-FFF2-40B4-BE49-F238E27FC236}">
                    <a16:creationId xmlns:a16="http://schemas.microsoft.com/office/drawing/2014/main" id="{3015F798-7B44-07B1-2D64-545810824D3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29874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665" name="Freeform: Shape 664">
                <a:extLst>
                  <a:ext uri="{FF2B5EF4-FFF2-40B4-BE49-F238E27FC236}">
                    <a16:creationId xmlns:a16="http://schemas.microsoft.com/office/drawing/2014/main" id="{AFF0C05D-FB1E-99D2-0BBA-C83802FB1D9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289811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666" name="Freeform: Shape 665">
                <a:extLst>
                  <a:ext uri="{FF2B5EF4-FFF2-40B4-BE49-F238E27FC236}">
                    <a16:creationId xmlns:a16="http://schemas.microsoft.com/office/drawing/2014/main" id="{615ECE9B-6431-598D-6805-B8E3321997D7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437294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667" name="Freeform: Shape 666">
                <a:extLst>
                  <a:ext uri="{FF2B5EF4-FFF2-40B4-BE49-F238E27FC236}">
                    <a16:creationId xmlns:a16="http://schemas.microsoft.com/office/drawing/2014/main" id="{CC207746-F33C-8FF0-F4D6-F87663DAD3A9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578403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668" name="Freeform: Shape 667">
                <a:extLst>
                  <a:ext uri="{FF2B5EF4-FFF2-40B4-BE49-F238E27FC236}">
                    <a16:creationId xmlns:a16="http://schemas.microsoft.com/office/drawing/2014/main" id="{85C2945D-D024-079A-A009-E2863159387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725886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669" name="Freeform: Shape 668">
                <a:extLst>
                  <a:ext uri="{FF2B5EF4-FFF2-40B4-BE49-F238E27FC236}">
                    <a16:creationId xmlns:a16="http://schemas.microsoft.com/office/drawing/2014/main" id="{41E0DBE8-3496-8212-F73F-5697FDBC5827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890118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670" name="Freeform: Shape 669">
                <a:extLst>
                  <a:ext uri="{FF2B5EF4-FFF2-40B4-BE49-F238E27FC236}">
                    <a16:creationId xmlns:a16="http://schemas.microsoft.com/office/drawing/2014/main" id="{E2F9F6F8-8261-0CF7-7529-7D6F5A7E7F24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2037601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671" name="Freeform: Shape 670">
                <a:extLst>
                  <a:ext uri="{FF2B5EF4-FFF2-40B4-BE49-F238E27FC236}">
                    <a16:creationId xmlns:a16="http://schemas.microsoft.com/office/drawing/2014/main" id="{F0445603-0176-D9AD-A7AE-8BF3BDA95F96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2178710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672" name="Freeform: Shape 671">
                <a:extLst>
                  <a:ext uri="{FF2B5EF4-FFF2-40B4-BE49-F238E27FC236}">
                    <a16:creationId xmlns:a16="http://schemas.microsoft.com/office/drawing/2014/main" id="{0AD674DD-67C4-9F40-83C8-27CD8F6C953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2326193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673" name="Freeform: Shape 672">
                <a:extLst>
                  <a:ext uri="{FF2B5EF4-FFF2-40B4-BE49-F238E27FC236}">
                    <a16:creationId xmlns:a16="http://schemas.microsoft.com/office/drawing/2014/main" id="{B60843EA-5BFC-5014-7E0F-D28F37A00DB7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2491974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674" name="Freeform: Shape 673">
                <a:extLst>
                  <a:ext uri="{FF2B5EF4-FFF2-40B4-BE49-F238E27FC236}">
                    <a16:creationId xmlns:a16="http://schemas.microsoft.com/office/drawing/2014/main" id="{0EAAE575-F250-FAE8-5189-C2CF3214C0F0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2639457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675" name="Freeform: Shape 674">
                <a:extLst>
                  <a:ext uri="{FF2B5EF4-FFF2-40B4-BE49-F238E27FC236}">
                    <a16:creationId xmlns:a16="http://schemas.microsoft.com/office/drawing/2014/main" id="{256F5F3B-1FB8-A6DA-8B01-49181733E2F2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2780566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676" name="Freeform: Shape 675">
                <a:extLst>
                  <a:ext uri="{FF2B5EF4-FFF2-40B4-BE49-F238E27FC236}">
                    <a16:creationId xmlns:a16="http://schemas.microsoft.com/office/drawing/2014/main" id="{547A3505-3D93-986E-7DE2-5CEECFDE8391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2928049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677" name="Freeform: Shape 676">
                <a:extLst>
                  <a:ext uri="{FF2B5EF4-FFF2-40B4-BE49-F238E27FC236}">
                    <a16:creationId xmlns:a16="http://schemas.microsoft.com/office/drawing/2014/main" id="{7C4025F6-6A25-9090-8CA2-32C68D327CD8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095977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678" name="Freeform: Shape 677">
                <a:extLst>
                  <a:ext uri="{FF2B5EF4-FFF2-40B4-BE49-F238E27FC236}">
                    <a16:creationId xmlns:a16="http://schemas.microsoft.com/office/drawing/2014/main" id="{823FC3E5-61E5-D5AA-D17B-5113FDC59C7B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243460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679" name="Freeform: Shape 678">
                <a:extLst>
                  <a:ext uri="{FF2B5EF4-FFF2-40B4-BE49-F238E27FC236}">
                    <a16:creationId xmlns:a16="http://schemas.microsoft.com/office/drawing/2014/main" id="{70E6F9A9-8DD3-1104-EE87-6CD4F2867B8F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384569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680" name="Freeform: Shape 679">
                <a:extLst>
                  <a:ext uri="{FF2B5EF4-FFF2-40B4-BE49-F238E27FC236}">
                    <a16:creationId xmlns:a16="http://schemas.microsoft.com/office/drawing/2014/main" id="{AA6A6A7E-6791-A08E-C97F-E9BD6CADD17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532052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681" name="Freeform: Shape 680">
                <a:extLst>
                  <a:ext uri="{FF2B5EF4-FFF2-40B4-BE49-F238E27FC236}">
                    <a16:creationId xmlns:a16="http://schemas.microsoft.com/office/drawing/2014/main" id="{96817EB6-F597-F86B-2D74-50E8BCC890E2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696284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682" name="Freeform: Shape 681">
                <a:extLst>
                  <a:ext uri="{FF2B5EF4-FFF2-40B4-BE49-F238E27FC236}">
                    <a16:creationId xmlns:a16="http://schemas.microsoft.com/office/drawing/2014/main" id="{1256B569-6168-A8D7-8AE3-AA86D9259AE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843767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683" name="Freeform: Shape 682">
                <a:extLst>
                  <a:ext uri="{FF2B5EF4-FFF2-40B4-BE49-F238E27FC236}">
                    <a16:creationId xmlns:a16="http://schemas.microsoft.com/office/drawing/2014/main" id="{E83AC918-99C4-1986-34B7-609B6278700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984876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684" name="Freeform: Shape 683">
                <a:extLst>
                  <a:ext uri="{FF2B5EF4-FFF2-40B4-BE49-F238E27FC236}">
                    <a16:creationId xmlns:a16="http://schemas.microsoft.com/office/drawing/2014/main" id="{585C53D7-695C-D7FC-C24C-8AF16DFE49BF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4132359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685" name="Freeform: Shape 684">
                <a:extLst>
                  <a:ext uri="{FF2B5EF4-FFF2-40B4-BE49-F238E27FC236}">
                    <a16:creationId xmlns:a16="http://schemas.microsoft.com/office/drawing/2014/main" id="{E4BCE3AE-D2CC-F190-7337-8E8773DA8931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4292296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686" name="Freeform: Shape 685">
                <a:extLst>
                  <a:ext uri="{FF2B5EF4-FFF2-40B4-BE49-F238E27FC236}">
                    <a16:creationId xmlns:a16="http://schemas.microsoft.com/office/drawing/2014/main" id="{970D008A-85F6-03BB-73CD-2A9655B1B6DD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4439779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687" name="Freeform: Shape 686">
                <a:extLst>
                  <a:ext uri="{FF2B5EF4-FFF2-40B4-BE49-F238E27FC236}">
                    <a16:creationId xmlns:a16="http://schemas.microsoft.com/office/drawing/2014/main" id="{2C70DAB7-8420-B642-2B75-1157DF197444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4580888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688" name="Freeform: Shape 687">
                <a:extLst>
                  <a:ext uri="{FF2B5EF4-FFF2-40B4-BE49-F238E27FC236}">
                    <a16:creationId xmlns:a16="http://schemas.microsoft.com/office/drawing/2014/main" id="{30156EB9-0682-2A93-4030-A7BA6D5E7EB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4728371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689" name="Freeform: Shape 688">
                <a:extLst>
                  <a:ext uri="{FF2B5EF4-FFF2-40B4-BE49-F238E27FC236}">
                    <a16:creationId xmlns:a16="http://schemas.microsoft.com/office/drawing/2014/main" id="{3712BFD8-F05D-D0D0-B341-A57CBF8F1B2B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4892603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690" name="Freeform: Shape 689">
                <a:extLst>
                  <a:ext uri="{FF2B5EF4-FFF2-40B4-BE49-F238E27FC236}">
                    <a16:creationId xmlns:a16="http://schemas.microsoft.com/office/drawing/2014/main" id="{E21FFADA-E5E2-2655-A9B1-D3A270CD0405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040086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691" name="Freeform: Shape 690">
                <a:extLst>
                  <a:ext uri="{FF2B5EF4-FFF2-40B4-BE49-F238E27FC236}">
                    <a16:creationId xmlns:a16="http://schemas.microsoft.com/office/drawing/2014/main" id="{99B73C02-0E84-5893-7A86-6D15E4E25C55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181195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692" name="Freeform: Shape 691">
                <a:extLst>
                  <a:ext uri="{FF2B5EF4-FFF2-40B4-BE49-F238E27FC236}">
                    <a16:creationId xmlns:a16="http://schemas.microsoft.com/office/drawing/2014/main" id="{B8711BC3-F023-388A-8179-0A115564083B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328678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693" name="Freeform: Shape 692">
                <a:extLst>
                  <a:ext uri="{FF2B5EF4-FFF2-40B4-BE49-F238E27FC236}">
                    <a16:creationId xmlns:a16="http://schemas.microsoft.com/office/drawing/2014/main" id="{D4ECB529-4965-2D05-2937-23A1D636725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494459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694" name="Freeform: Shape 693">
                <a:extLst>
                  <a:ext uri="{FF2B5EF4-FFF2-40B4-BE49-F238E27FC236}">
                    <a16:creationId xmlns:a16="http://schemas.microsoft.com/office/drawing/2014/main" id="{A854AF98-CD14-F4A1-398B-9AEF185A6166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641942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695" name="Freeform: Shape 694">
                <a:extLst>
                  <a:ext uri="{FF2B5EF4-FFF2-40B4-BE49-F238E27FC236}">
                    <a16:creationId xmlns:a16="http://schemas.microsoft.com/office/drawing/2014/main" id="{1DE65B49-CF67-6D95-2D06-9CB32E41A785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783051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696" name="Freeform: Shape 695">
                <a:extLst>
                  <a:ext uri="{FF2B5EF4-FFF2-40B4-BE49-F238E27FC236}">
                    <a16:creationId xmlns:a16="http://schemas.microsoft.com/office/drawing/2014/main" id="{8A1D329B-C53D-2748-383A-8F1A82CB975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930534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697" name="Freeform: Shape 696">
                <a:extLst>
                  <a:ext uri="{FF2B5EF4-FFF2-40B4-BE49-F238E27FC236}">
                    <a16:creationId xmlns:a16="http://schemas.microsoft.com/office/drawing/2014/main" id="{EC69D327-7E84-FB11-DDC1-34AFA05646D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6101679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698" name="Freeform: Shape 697">
                <a:extLst>
                  <a:ext uri="{FF2B5EF4-FFF2-40B4-BE49-F238E27FC236}">
                    <a16:creationId xmlns:a16="http://schemas.microsoft.com/office/drawing/2014/main" id="{6C19B1CF-22A6-BA9F-6DB9-11D5091F5774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6249162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699" name="Freeform: Shape 698">
                <a:extLst>
                  <a:ext uri="{FF2B5EF4-FFF2-40B4-BE49-F238E27FC236}">
                    <a16:creationId xmlns:a16="http://schemas.microsoft.com/office/drawing/2014/main" id="{08C28E8E-0D42-0258-25A1-59D7CEC5B884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6390271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700" name="Freeform: Shape 699">
                <a:extLst>
                  <a:ext uri="{FF2B5EF4-FFF2-40B4-BE49-F238E27FC236}">
                    <a16:creationId xmlns:a16="http://schemas.microsoft.com/office/drawing/2014/main" id="{4874627E-CEC2-1607-75C6-839F83E9DBCF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6537754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701" name="Freeform: Shape 700">
                <a:extLst>
                  <a:ext uri="{FF2B5EF4-FFF2-40B4-BE49-F238E27FC236}">
                    <a16:creationId xmlns:a16="http://schemas.microsoft.com/office/drawing/2014/main" id="{1000E0ED-0A52-6C43-AD83-BA29508AD0D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6701986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702" name="Freeform: Shape 701">
                <a:extLst>
                  <a:ext uri="{FF2B5EF4-FFF2-40B4-BE49-F238E27FC236}">
                    <a16:creationId xmlns:a16="http://schemas.microsoft.com/office/drawing/2014/main" id="{10F2C96E-A086-569F-A3D8-7D61EB5E8D7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6849469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703" name="Freeform: Shape 702">
                <a:extLst>
                  <a:ext uri="{FF2B5EF4-FFF2-40B4-BE49-F238E27FC236}">
                    <a16:creationId xmlns:a16="http://schemas.microsoft.com/office/drawing/2014/main" id="{ACFB617D-AE7D-C9E6-526D-40300C4DE9B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6990578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704" name="Freeform: Shape 703">
                <a:extLst>
                  <a:ext uri="{FF2B5EF4-FFF2-40B4-BE49-F238E27FC236}">
                    <a16:creationId xmlns:a16="http://schemas.microsoft.com/office/drawing/2014/main" id="{4AA0FCF0-546F-64D0-2255-12757C4A504F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7138061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705" name="Freeform: Shape 704">
                <a:extLst>
                  <a:ext uri="{FF2B5EF4-FFF2-40B4-BE49-F238E27FC236}">
                    <a16:creationId xmlns:a16="http://schemas.microsoft.com/office/drawing/2014/main" id="{37050BF5-854C-715C-5581-A7C0A6FE9A84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7297998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706" name="Freeform: Shape 705">
                <a:extLst>
                  <a:ext uri="{FF2B5EF4-FFF2-40B4-BE49-F238E27FC236}">
                    <a16:creationId xmlns:a16="http://schemas.microsoft.com/office/drawing/2014/main" id="{9D7633B0-E2ED-4EE9-3A58-9212D1CD5CC7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7445481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707" name="Freeform: Shape 706">
                <a:extLst>
                  <a:ext uri="{FF2B5EF4-FFF2-40B4-BE49-F238E27FC236}">
                    <a16:creationId xmlns:a16="http://schemas.microsoft.com/office/drawing/2014/main" id="{64BA78DA-55C3-F121-B13F-E91D5F3C66F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7586590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708" name="Freeform: Shape 707">
                <a:extLst>
                  <a:ext uri="{FF2B5EF4-FFF2-40B4-BE49-F238E27FC236}">
                    <a16:creationId xmlns:a16="http://schemas.microsoft.com/office/drawing/2014/main" id="{143CA2F6-4022-E671-F208-BEE1EF996CB4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7734073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709" name="Freeform: Shape 708">
                <a:extLst>
                  <a:ext uri="{FF2B5EF4-FFF2-40B4-BE49-F238E27FC236}">
                    <a16:creationId xmlns:a16="http://schemas.microsoft.com/office/drawing/2014/main" id="{041A00EC-B6DB-7A3F-E16C-DBB74DAD9734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7898305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710" name="Freeform: Shape 709">
                <a:extLst>
                  <a:ext uri="{FF2B5EF4-FFF2-40B4-BE49-F238E27FC236}">
                    <a16:creationId xmlns:a16="http://schemas.microsoft.com/office/drawing/2014/main" id="{233041DE-8111-037E-D5A4-4F653B11A7C1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8045788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711" name="Freeform: Shape 710">
                <a:extLst>
                  <a:ext uri="{FF2B5EF4-FFF2-40B4-BE49-F238E27FC236}">
                    <a16:creationId xmlns:a16="http://schemas.microsoft.com/office/drawing/2014/main" id="{B05C57D9-10EC-6532-1A8B-A7FCC75B30DF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8186897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712" name="Freeform: Shape 711">
                <a:extLst>
                  <a:ext uri="{FF2B5EF4-FFF2-40B4-BE49-F238E27FC236}">
                    <a16:creationId xmlns:a16="http://schemas.microsoft.com/office/drawing/2014/main" id="{09C99A87-C124-4243-57DA-2296DEB5EB06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8334380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713" name="Freeform: Shape 712">
                <a:extLst>
                  <a:ext uri="{FF2B5EF4-FFF2-40B4-BE49-F238E27FC236}">
                    <a16:creationId xmlns:a16="http://schemas.microsoft.com/office/drawing/2014/main" id="{C79CF3BD-364C-2BAB-F62C-582946760E4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8500161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714" name="Freeform: Shape 713">
                <a:extLst>
                  <a:ext uri="{FF2B5EF4-FFF2-40B4-BE49-F238E27FC236}">
                    <a16:creationId xmlns:a16="http://schemas.microsoft.com/office/drawing/2014/main" id="{B755661F-9244-7852-061F-02B1D37BCE25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8647644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715" name="Freeform: Shape 714">
                <a:extLst>
                  <a:ext uri="{FF2B5EF4-FFF2-40B4-BE49-F238E27FC236}">
                    <a16:creationId xmlns:a16="http://schemas.microsoft.com/office/drawing/2014/main" id="{7401284E-924C-C1FC-5B98-FCB7D9F93F49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8788753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716" name="Freeform: Shape 715">
                <a:extLst>
                  <a:ext uri="{FF2B5EF4-FFF2-40B4-BE49-F238E27FC236}">
                    <a16:creationId xmlns:a16="http://schemas.microsoft.com/office/drawing/2014/main" id="{A0A061A8-543B-2E7B-4BE9-758BA4F5F400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8936236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717" name="Freeform: Shape 716">
                <a:extLst>
                  <a:ext uri="{FF2B5EF4-FFF2-40B4-BE49-F238E27FC236}">
                    <a16:creationId xmlns:a16="http://schemas.microsoft.com/office/drawing/2014/main" id="{4C5BE83A-3A16-DC9D-029E-0F605887BAE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9104164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718" name="Freeform: Shape 717">
                <a:extLst>
                  <a:ext uri="{FF2B5EF4-FFF2-40B4-BE49-F238E27FC236}">
                    <a16:creationId xmlns:a16="http://schemas.microsoft.com/office/drawing/2014/main" id="{B5C00CDF-C927-E4C3-E688-DE35E698A628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9251647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719" name="Freeform: Shape 718">
                <a:extLst>
                  <a:ext uri="{FF2B5EF4-FFF2-40B4-BE49-F238E27FC236}">
                    <a16:creationId xmlns:a16="http://schemas.microsoft.com/office/drawing/2014/main" id="{164631C2-D3C7-D9CC-2359-ADB96118753B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9392756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720" name="Freeform: Shape 719">
                <a:extLst>
                  <a:ext uri="{FF2B5EF4-FFF2-40B4-BE49-F238E27FC236}">
                    <a16:creationId xmlns:a16="http://schemas.microsoft.com/office/drawing/2014/main" id="{7265F502-DB8A-781B-7743-A58632A9C0A1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9540239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721" name="Freeform: Shape 720">
                <a:extLst>
                  <a:ext uri="{FF2B5EF4-FFF2-40B4-BE49-F238E27FC236}">
                    <a16:creationId xmlns:a16="http://schemas.microsoft.com/office/drawing/2014/main" id="{CDD69A7B-AD62-8FA5-8B5E-532F2C72EBE4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9704471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722" name="Freeform: Shape 721">
                <a:extLst>
                  <a:ext uri="{FF2B5EF4-FFF2-40B4-BE49-F238E27FC236}">
                    <a16:creationId xmlns:a16="http://schemas.microsoft.com/office/drawing/2014/main" id="{082390DA-9DE3-5B95-797D-55A43C85D3E8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9851954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723" name="Freeform: Shape 722">
                <a:extLst>
                  <a:ext uri="{FF2B5EF4-FFF2-40B4-BE49-F238E27FC236}">
                    <a16:creationId xmlns:a16="http://schemas.microsoft.com/office/drawing/2014/main" id="{8C98E6A3-1D28-6F85-CC58-90A559C82482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9993063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724" name="Freeform: Shape 723">
                <a:extLst>
                  <a:ext uri="{FF2B5EF4-FFF2-40B4-BE49-F238E27FC236}">
                    <a16:creationId xmlns:a16="http://schemas.microsoft.com/office/drawing/2014/main" id="{CA3C3912-AD30-3E05-C079-3944B2AB1A0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0140546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725" name="Freeform: Shape 724">
                <a:extLst>
                  <a:ext uri="{FF2B5EF4-FFF2-40B4-BE49-F238E27FC236}">
                    <a16:creationId xmlns:a16="http://schemas.microsoft.com/office/drawing/2014/main" id="{C00D0DAA-825B-CB41-51CF-E0F095297A6D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0300483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726" name="Freeform: Shape 725">
                <a:extLst>
                  <a:ext uri="{FF2B5EF4-FFF2-40B4-BE49-F238E27FC236}">
                    <a16:creationId xmlns:a16="http://schemas.microsoft.com/office/drawing/2014/main" id="{342134CE-B13E-4484-348C-17D224115B85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0447966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727" name="Freeform: Shape 726">
                <a:extLst>
                  <a:ext uri="{FF2B5EF4-FFF2-40B4-BE49-F238E27FC236}">
                    <a16:creationId xmlns:a16="http://schemas.microsoft.com/office/drawing/2014/main" id="{E24F71E2-7227-BA97-FE30-BDC0D3570C5B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0589075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728" name="Freeform: Shape 727">
                <a:extLst>
                  <a:ext uri="{FF2B5EF4-FFF2-40B4-BE49-F238E27FC236}">
                    <a16:creationId xmlns:a16="http://schemas.microsoft.com/office/drawing/2014/main" id="{FC9A44C5-6B8F-2EAF-1AE0-A0DD0E8B33D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0736558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729" name="Freeform: Shape 728">
                <a:extLst>
                  <a:ext uri="{FF2B5EF4-FFF2-40B4-BE49-F238E27FC236}">
                    <a16:creationId xmlns:a16="http://schemas.microsoft.com/office/drawing/2014/main" id="{A99E500B-F774-1A9D-AA91-8D77238385B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0900790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730" name="Freeform: Shape 729">
                <a:extLst>
                  <a:ext uri="{FF2B5EF4-FFF2-40B4-BE49-F238E27FC236}">
                    <a16:creationId xmlns:a16="http://schemas.microsoft.com/office/drawing/2014/main" id="{CDC7C2E3-B6E8-FF0A-937E-D1AFDEE0F30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48273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731" name="Freeform: Shape 730">
                <a:extLst>
                  <a:ext uri="{FF2B5EF4-FFF2-40B4-BE49-F238E27FC236}">
                    <a16:creationId xmlns:a16="http://schemas.microsoft.com/office/drawing/2014/main" id="{66677D8A-2EC8-6A44-6284-E59A4B159290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189382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732" name="Freeform: Shape 731">
                <a:extLst>
                  <a:ext uri="{FF2B5EF4-FFF2-40B4-BE49-F238E27FC236}">
                    <a16:creationId xmlns:a16="http://schemas.microsoft.com/office/drawing/2014/main" id="{6CDA09CA-AF4A-977F-CDEC-C164356F2A4D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336865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733" name="Freeform: Shape 732">
                <a:extLst>
                  <a:ext uri="{FF2B5EF4-FFF2-40B4-BE49-F238E27FC236}">
                    <a16:creationId xmlns:a16="http://schemas.microsoft.com/office/drawing/2014/main" id="{1E51AA0A-5FC1-635A-436D-59715142FE02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502646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734" name="Freeform: Shape 733">
                <a:extLst>
                  <a:ext uri="{FF2B5EF4-FFF2-40B4-BE49-F238E27FC236}">
                    <a16:creationId xmlns:a16="http://schemas.microsoft.com/office/drawing/2014/main" id="{EB8C8595-22C2-058F-E06D-4CBB37043ED2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650129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735" name="Freeform: Shape 734">
                <a:extLst>
                  <a:ext uri="{FF2B5EF4-FFF2-40B4-BE49-F238E27FC236}">
                    <a16:creationId xmlns:a16="http://schemas.microsoft.com/office/drawing/2014/main" id="{8377D872-0410-31B5-A2A6-1C28887A5D7F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791238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736" name="Freeform: Shape 735">
                <a:extLst>
                  <a:ext uri="{FF2B5EF4-FFF2-40B4-BE49-F238E27FC236}">
                    <a16:creationId xmlns:a16="http://schemas.microsoft.com/office/drawing/2014/main" id="{EA028058-C3C8-D086-5805-5A96F498BF5B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938721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</p:grpSp>
        <p:grpSp>
          <p:nvGrpSpPr>
            <p:cNvPr id="495" name="Group 494">
              <a:extLst>
                <a:ext uri="{FF2B5EF4-FFF2-40B4-BE49-F238E27FC236}">
                  <a16:creationId xmlns:a16="http://schemas.microsoft.com/office/drawing/2014/main" id="{FE4F5A6E-4601-DBE3-0D90-2943ACB9DFC4}"/>
                </a:ext>
              </a:extLst>
            </p:cNvPr>
            <p:cNvGrpSpPr/>
            <p:nvPr/>
          </p:nvGrpSpPr>
          <p:grpSpPr>
            <a:xfrm>
              <a:off x="101664" y="1698237"/>
              <a:ext cx="12009794" cy="365760"/>
              <a:chOff x="93492" y="600957"/>
              <a:chExt cx="12009794" cy="365760"/>
            </a:xfrm>
          </p:grpSpPr>
          <p:sp>
            <p:nvSpPr>
              <p:cNvPr id="577" name="Freeform: Shape 576">
                <a:extLst>
                  <a:ext uri="{FF2B5EF4-FFF2-40B4-BE49-F238E27FC236}">
                    <a16:creationId xmlns:a16="http://schemas.microsoft.com/office/drawing/2014/main" id="{36BF2793-E8C9-0576-4EB4-93B0C20CEE1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93492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578" name="Freeform: Shape 577">
                <a:extLst>
                  <a:ext uri="{FF2B5EF4-FFF2-40B4-BE49-F238E27FC236}">
                    <a16:creationId xmlns:a16="http://schemas.microsoft.com/office/drawing/2014/main" id="{15EF19B4-53D2-26EA-BE55-F450F6E41597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240975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579" name="Freeform: Shape 578">
                <a:extLst>
                  <a:ext uri="{FF2B5EF4-FFF2-40B4-BE49-F238E27FC236}">
                    <a16:creationId xmlns:a16="http://schemas.microsoft.com/office/drawing/2014/main" id="{7E8766D7-8C36-13FB-E4E4-7DDC876D7E2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82084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580" name="Freeform: Shape 579">
                <a:extLst>
                  <a:ext uri="{FF2B5EF4-FFF2-40B4-BE49-F238E27FC236}">
                    <a16:creationId xmlns:a16="http://schemas.microsoft.com/office/drawing/2014/main" id="{A4FACCDB-056D-5112-A483-7025B6DCA9B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29567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581" name="Freeform: Shape 580">
                <a:extLst>
                  <a:ext uri="{FF2B5EF4-FFF2-40B4-BE49-F238E27FC236}">
                    <a16:creationId xmlns:a16="http://schemas.microsoft.com/office/drawing/2014/main" id="{251550DE-4FEE-54C7-B592-C1A532001837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693799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582" name="Freeform: Shape 581">
                <a:extLst>
                  <a:ext uri="{FF2B5EF4-FFF2-40B4-BE49-F238E27FC236}">
                    <a16:creationId xmlns:a16="http://schemas.microsoft.com/office/drawing/2014/main" id="{8F4C87D7-C329-EABE-B55E-51F3C99A9400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841282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583" name="Freeform: Shape 582">
                <a:extLst>
                  <a:ext uri="{FF2B5EF4-FFF2-40B4-BE49-F238E27FC236}">
                    <a16:creationId xmlns:a16="http://schemas.microsoft.com/office/drawing/2014/main" id="{4DBBE7B7-CBAC-E65E-680D-2BA9D17B197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982391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584" name="Freeform: Shape 583">
                <a:extLst>
                  <a:ext uri="{FF2B5EF4-FFF2-40B4-BE49-F238E27FC236}">
                    <a16:creationId xmlns:a16="http://schemas.microsoft.com/office/drawing/2014/main" id="{86D46234-DB96-4A63-4AE8-C9786FF2162F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29874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585" name="Freeform: Shape 584">
                <a:extLst>
                  <a:ext uri="{FF2B5EF4-FFF2-40B4-BE49-F238E27FC236}">
                    <a16:creationId xmlns:a16="http://schemas.microsoft.com/office/drawing/2014/main" id="{D80C2F3E-1D75-77C6-1BD0-9DFEAE920BE0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289811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586" name="Freeform: Shape 585">
                <a:extLst>
                  <a:ext uri="{FF2B5EF4-FFF2-40B4-BE49-F238E27FC236}">
                    <a16:creationId xmlns:a16="http://schemas.microsoft.com/office/drawing/2014/main" id="{A5B08943-3EE1-333E-8930-F671FC8F81E7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437294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587" name="Freeform: Shape 586">
                <a:extLst>
                  <a:ext uri="{FF2B5EF4-FFF2-40B4-BE49-F238E27FC236}">
                    <a16:creationId xmlns:a16="http://schemas.microsoft.com/office/drawing/2014/main" id="{83B853B7-B81A-6E44-393B-BE21C95E91A9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578403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588" name="Freeform: Shape 587">
                <a:extLst>
                  <a:ext uri="{FF2B5EF4-FFF2-40B4-BE49-F238E27FC236}">
                    <a16:creationId xmlns:a16="http://schemas.microsoft.com/office/drawing/2014/main" id="{F80ADD36-E4BA-C192-A0BC-DFF6331B9708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725886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589" name="Freeform: Shape 588">
                <a:extLst>
                  <a:ext uri="{FF2B5EF4-FFF2-40B4-BE49-F238E27FC236}">
                    <a16:creationId xmlns:a16="http://schemas.microsoft.com/office/drawing/2014/main" id="{BA91A1B5-16F4-8FE5-C436-BDCD6251DFE9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890118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590" name="Freeform: Shape 589">
                <a:extLst>
                  <a:ext uri="{FF2B5EF4-FFF2-40B4-BE49-F238E27FC236}">
                    <a16:creationId xmlns:a16="http://schemas.microsoft.com/office/drawing/2014/main" id="{1CEA5BD5-F87F-7684-6DFA-61DF44D095A8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2037601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591" name="Freeform: Shape 590">
                <a:extLst>
                  <a:ext uri="{FF2B5EF4-FFF2-40B4-BE49-F238E27FC236}">
                    <a16:creationId xmlns:a16="http://schemas.microsoft.com/office/drawing/2014/main" id="{BC47A840-F635-12CE-F103-0756750C3911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2178710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592" name="Freeform: Shape 591">
                <a:extLst>
                  <a:ext uri="{FF2B5EF4-FFF2-40B4-BE49-F238E27FC236}">
                    <a16:creationId xmlns:a16="http://schemas.microsoft.com/office/drawing/2014/main" id="{50EAAD77-EEA7-B91F-A455-23554D4AF631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2326193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593" name="Freeform: Shape 592">
                <a:extLst>
                  <a:ext uri="{FF2B5EF4-FFF2-40B4-BE49-F238E27FC236}">
                    <a16:creationId xmlns:a16="http://schemas.microsoft.com/office/drawing/2014/main" id="{5AEDE48D-9692-4F8E-E644-4ED6B559C5A7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2491974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594" name="Freeform: Shape 593">
                <a:extLst>
                  <a:ext uri="{FF2B5EF4-FFF2-40B4-BE49-F238E27FC236}">
                    <a16:creationId xmlns:a16="http://schemas.microsoft.com/office/drawing/2014/main" id="{406A7EFB-7C9A-F192-5DEE-D5414CB2CE70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2639457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595" name="Freeform: Shape 594">
                <a:extLst>
                  <a:ext uri="{FF2B5EF4-FFF2-40B4-BE49-F238E27FC236}">
                    <a16:creationId xmlns:a16="http://schemas.microsoft.com/office/drawing/2014/main" id="{FECADD33-0B38-7E1F-01CD-8CB4EE1CDD82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2780566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596" name="Freeform: Shape 595">
                <a:extLst>
                  <a:ext uri="{FF2B5EF4-FFF2-40B4-BE49-F238E27FC236}">
                    <a16:creationId xmlns:a16="http://schemas.microsoft.com/office/drawing/2014/main" id="{BD78893A-17C9-395D-6380-28C6608552E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2928049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597" name="Freeform: Shape 596">
                <a:extLst>
                  <a:ext uri="{FF2B5EF4-FFF2-40B4-BE49-F238E27FC236}">
                    <a16:creationId xmlns:a16="http://schemas.microsoft.com/office/drawing/2014/main" id="{D3BB7D22-E04C-7694-171D-59E30D7DA89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095977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598" name="Freeform: Shape 597">
                <a:extLst>
                  <a:ext uri="{FF2B5EF4-FFF2-40B4-BE49-F238E27FC236}">
                    <a16:creationId xmlns:a16="http://schemas.microsoft.com/office/drawing/2014/main" id="{8E01A6F4-CFA0-262C-A870-5FDED1DEB04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243460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599" name="Freeform: Shape 598">
                <a:extLst>
                  <a:ext uri="{FF2B5EF4-FFF2-40B4-BE49-F238E27FC236}">
                    <a16:creationId xmlns:a16="http://schemas.microsoft.com/office/drawing/2014/main" id="{44AF2BDC-5B71-3F19-70F4-33147BE43056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384569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600" name="Freeform: Shape 599">
                <a:extLst>
                  <a:ext uri="{FF2B5EF4-FFF2-40B4-BE49-F238E27FC236}">
                    <a16:creationId xmlns:a16="http://schemas.microsoft.com/office/drawing/2014/main" id="{20F23C95-97B0-B220-D74A-0F560C61BA8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532052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601" name="Freeform: Shape 600">
                <a:extLst>
                  <a:ext uri="{FF2B5EF4-FFF2-40B4-BE49-F238E27FC236}">
                    <a16:creationId xmlns:a16="http://schemas.microsoft.com/office/drawing/2014/main" id="{34BB73DF-8129-A96A-620F-A2823C041BA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696284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602" name="Freeform: Shape 601">
                <a:extLst>
                  <a:ext uri="{FF2B5EF4-FFF2-40B4-BE49-F238E27FC236}">
                    <a16:creationId xmlns:a16="http://schemas.microsoft.com/office/drawing/2014/main" id="{03A063D9-3DA7-F5BA-F7BB-B4867DDE1469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843767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603" name="Freeform: Shape 602">
                <a:extLst>
                  <a:ext uri="{FF2B5EF4-FFF2-40B4-BE49-F238E27FC236}">
                    <a16:creationId xmlns:a16="http://schemas.microsoft.com/office/drawing/2014/main" id="{F8640ABB-6583-37F7-8148-AA71ACD4F956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984876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604" name="Freeform: Shape 603">
                <a:extLst>
                  <a:ext uri="{FF2B5EF4-FFF2-40B4-BE49-F238E27FC236}">
                    <a16:creationId xmlns:a16="http://schemas.microsoft.com/office/drawing/2014/main" id="{744B3BCE-0B37-1649-E3C2-6CD0F1042F44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4132359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605" name="Freeform: Shape 604">
                <a:extLst>
                  <a:ext uri="{FF2B5EF4-FFF2-40B4-BE49-F238E27FC236}">
                    <a16:creationId xmlns:a16="http://schemas.microsoft.com/office/drawing/2014/main" id="{8BFB2D2D-5168-FE48-9435-B262F5245CC5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4292296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606" name="Freeform: Shape 605">
                <a:extLst>
                  <a:ext uri="{FF2B5EF4-FFF2-40B4-BE49-F238E27FC236}">
                    <a16:creationId xmlns:a16="http://schemas.microsoft.com/office/drawing/2014/main" id="{BA5A60C6-F459-2124-8414-88955D1DEFF6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4439779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607" name="Freeform: Shape 606">
                <a:extLst>
                  <a:ext uri="{FF2B5EF4-FFF2-40B4-BE49-F238E27FC236}">
                    <a16:creationId xmlns:a16="http://schemas.microsoft.com/office/drawing/2014/main" id="{3DDC577B-3C15-A454-9444-7EE85516D2D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4580888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608" name="Freeform: Shape 607">
                <a:extLst>
                  <a:ext uri="{FF2B5EF4-FFF2-40B4-BE49-F238E27FC236}">
                    <a16:creationId xmlns:a16="http://schemas.microsoft.com/office/drawing/2014/main" id="{EF169CA9-B7A7-D6A9-46CD-4FF362517229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4728371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609" name="Freeform: Shape 608">
                <a:extLst>
                  <a:ext uri="{FF2B5EF4-FFF2-40B4-BE49-F238E27FC236}">
                    <a16:creationId xmlns:a16="http://schemas.microsoft.com/office/drawing/2014/main" id="{0597D89C-32B8-B729-DF99-0AAD8BDC0B21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4892603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610" name="Freeform: Shape 609">
                <a:extLst>
                  <a:ext uri="{FF2B5EF4-FFF2-40B4-BE49-F238E27FC236}">
                    <a16:creationId xmlns:a16="http://schemas.microsoft.com/office/drawing/2014/main" id="{B95359FB-AF5A-0D43-2894-7A1FD07FB73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040086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611" name="Freeform: Shape 610">
                <a:extLst>
                  <a:ext uri="{FF2B5EF4-FFF2-40B4-BE49-F238E27FC236}">
                    <a16:creationId xmlns:a16="http://schemas.microsoft.com/office/drawing/2014/main" id="{819EB803-3158-3852-DDAB-2F24D5B6207B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181195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612" name="Freeform: Shape 611">
                <a:extLst>
                  <a:ext uri="{FF2B5EF4-FFF2-40B4-BE49-F238E27FC236}">
                    <a16:creationId xmlns:a16="http://schemas.microsoft.com/office/drawing/2014/main" id="{18D1AEF6-EDAB-4200-9B0A-233983411FC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328678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613" name="Freeform: Shape 612">
                <a:extLst>
                  <a:ext uri="{FF2B5EF4-FFF2-40B4-BE49-F238E27FC236}">
                    <a16:creationId xmlns:a16="http://schemas.microsoft.com/office/drawing/2014/main" id="{4ADBD367-F77A-8873-0ACE-899FCA53D2A0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494459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614" name="Freeform: Shape 613">
                <a:extLst>
                  <a:ext uri="{FF2B5EF4-FFF2-40B4-BE49-F238E27FC236}">
                    <a16:creationId xmlns:a16="http://schemas.microsoft.com/office/drawing/2014/main" id="{E1B551A2-B0B1-50E7-6352-5FAAA529F3B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641942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615" name="Freeform: Shape 614">
                <a:extLst>
                  <a:ext uri="{FF2B5EF4-FFF2-40B4-BE49-F238E27FC236}">
                    <a16:creationId xmlns:a16="http://schemas.microsoft.com/office/drawing/2014/main" id="{A1FFFA0C-E1A0-4C0E-2DE9-34E65ECA3595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783051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616" name="Freeform: Shape 615">
                <a:extLst>
                  <a:ext uri="{FF2B5EF4-FFF2-40B4-BE49-F238E27FC236}">
                    <a16:creationId xmlns:a16="http://schemas.microsoft.com/office/drawing/2014/main" id="{396458BB-A6F6-E7BA-E63E-0DAD37A9C5A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930534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617" name="Freeform: Shape 616">
                <a:extLst>
                  <a:ext uri="{FF2B5EF4-FFF2-40B4-BE49-F238E27FC236}">
                    <a16:creationId xmlns:a16="http://schemas.microsoft.com/office/drawing/2014/main" id="{A350F71D-A8B6-78EE-4574-F0434E341580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6101679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618" name="Freeform: Shape 617">
                <a:extLst>
                  <a:ext uri="{FF2B5EF4-FFF2-40B4-BE49-F238E27FC236}">
                    <a16:creationId xmlns:a16="http://schemas.microsoft.com/office/drawing/2014/main" id="{8407A080-B3CC-134F-1D51-BDE3FA1BAEC6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6249162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619" name="Freeform: Shape 618">
                <a:extLst>
                  <a:ext uri="{FF2B5EF4-FFF2-40B4-BE49-F238E27FC236}">
                    <a16:creationId xmlns:a16="http://schemas.microsoft.com/office/drawing/2014/main" id="{3C47415C-E175-691B-0F18-A9123CA69377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6390271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620" name="Freeform: Shape 619">
                <a:extLst>
                  <a:ext uri="{FF2B5EF4-FFF2-40B4-BE49-F238E27FC236}">
                    <a16:creationId xmlns:a16="http://schemas.microsoft.com/office/drawing/2014/main" id="{5B2EDF84-6032-053E-BCB7-BDEB37ED6E54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6537754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621" name="Freeform: Shape 620">
                <a:extLst>
                  <a:ext uri="{FF2B5EF4-FFF2-40B4-BE49-F238E27FC236}">
                    <a16:creationId xmlns:a16="http://schemas.microsoft.com/office/drawing/2014/main" id="{88D76897-51C6-4B80-B31E-432D1E3A6781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6701986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622" name="Freeform: Shape 621">
                <a:extLst>
                  <a:ext uri="{FF2B5EF4-FFF2-40B4-BE49-F238E27FC236}">
                    <a16:creationId xmlns:a16="http://schemas.microsoft.com/office/drawing/2014/main" id="{77620E51-8442-25D1-99F7-E62F6DE81248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6849469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623" name="Freeform: Shape 622">
                <a:extLst>
                  <a:ext uri="{FF2B5EF4-FFF2-40B4-BE49-F238E27FC236}">
                    <a16:creationId xmlns:a16="http://schemas.microsoft.com/office/drawing/2014/main" id="{F7A6A935-8DAB-FE7A-D420-5F4D9E75E0D7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6990578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624" name="Freeform: Shape 623">
                <a:extLst>
                  <a:ext uri="{FF2B5EF4-FFF2-40B4-BE49-F238E27FC236}">
                    <a16:creationId xmlns:a16="http://schemas.microsoft.com/office/drawing/2014/main" id="{F3E116D2-9F4C-888C-6BE6-5B61AD14BA44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7138061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625" name="Freeform: Shape 624">
                <a:extLst>
                  <a:ext uri="{FF2B5EF4-FFF2-40B4-BE49-F238E27FC236}">
                    <a16:creationId xmlns:a16="http://schemas.microsoft.com/office/drawing/2014/main" id="{4C7F7283-96FE-280C-2CD1-B57A45A37FC7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7297998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626" name="Freeform: Shape 625">
                <a:extLst>
                  <a:ext uri="{FF2B5EF4-FFF2-40B4-BE49-F238E27FC236}">
                    <a16:creationId xmlns:a16="http://schemas.microsoft.com/office/drawing/2014/main" id="{1E721E90-85B9-98E8-C666-5DB9F045F119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7445481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627" name="Freeform: Shape 626">
                <a:extLst>
                  <a:ext uri="{FF2B5EF4-FFF2-40B4-BE49-F238E27FC236}">
                    <a16:creationId xmlns:a16="http://schemas.microsoft.com/office/drawing/2014/main" id="{E20E8C5D-132E-E64D-1089-1FC1AC0873BD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7586590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628" name="Freeform: Shape 627">
                <a:extLst>
                  <a:ext uri="{FF2B5EF4-FFF2-40B4-BE49-F238E27FC236}">
                    <a16:creationId xmlns:a16="http://schemas.microsoft.com/office/drawing/2014/main" id="{8674525F-31CC-5B64-C854-F2636EC0BEF2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7734073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629" name="Freeform: Shape 628">
                <a:extLst>
                  <a:ext uri="{FF2B5EF4-FFF2-40B4-BE49-F238E27FC236}">
                    <a16:creationId xmlns:a16="http://schemas.microsoft.com/office/drawing/2014/main" id="{E5D14E00-B1E7-19D9-49CC-24F8CA2E8FA8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7898305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630" name="Freeform: Shape 629">
                <a:extLst>
                  <a:ext uri="{FF2B5EF4-FFF2-40B4-BE49-F238E27FC236}">
                    <a16:creationId xmlns:a16="http://schemas.microsoft.com/office/drawing/2014/main" id="{02154F87-8709-0235-D7D0-8A80DBF0902F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8045788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631" name="Freeform: Shape 630">
                <a:extLst>
                  <a:ext uri="{FF2B5EF4-FFF2-40B4-BE49-F238E27FC236}">
                    <a16:creationId xmlns:a16="http://schemas.microsoft.com/office/drawing/2014/main" id="{9A73C5D2-D263-A4A6-92D4-6D18F058F77D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8186897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632" name="Freeform: Shape 631">
                <a:extLst>
                  <a:ext uri="{FF2B5EF4-FFF2-40B4-BE49-F238E27FC236}">
                    <a16:creationId xmlns:a16="http://schemas.microsoft.com/office/drawing/2014/main" id="{D57EFF9D-0DA8-13A4-E8E1-01F5ECAA1221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8334380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633" name="Freeform: Shape 632">
                <a:extLst>
                  <a:ext uri="{FF2B5EF4-FFF2-40B4-BE49-F238E27FC236}">
                    <a16:creationId xmlns:a16="http://schemas.microsoft.com/office/drawing/2014/main" id="{3FBFA034-C383-0740-565D-87DDC3BADB4D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8500161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634" name="Freeform: Shape 633">
                <a:extLst>
                  <a:ext uri="{FF2B5EF4-FFF2-40B4-BE49-F238E27FC236}">
                    <a16:creationId xmlns:a16="http://schemas.microsoft.com/office/drawing/2014/main" id="{2EB7CD85-D7F7-B388-9D46-C0A03D9F2F9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8647644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635" name="Freeform: Shape 634">
                <a:extLst>
                  <a:ext uri="{FF2B5EF4-FFF2-40B4-BE49-F238E27FC236}">
                    <a16:creationId xmlns:a16="http://schemas.microsoft.com/office/drawing/2014/main" id="{8B5D9263-6A5E-CBB6-8215-8239DFAFC9F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8788753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636" name="Freeform: Shape 635">
                <a:extLst>
                  <a:ext uri="{FF2B5EF4-FFF2-40B4-BE49-F238E27FC236}">
                    <a16:creationId xmlns:a16="http://schemas.microsoft.com/office/drawing/2014/main" id="{EB2A8F42-CF79-10F2-9DC6-BE3446B8F064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8936236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637" name="Freeform: Shape 636">
                <a:extLst>
                  <a:ext uri="{FF2B5EF4-FFF2-40B4-BE49-F238E27FC236}">
                    <a16:creationId xmlns:a16="http://schemas.microsoft.com/office/drawing/2014/main" id="{1C125117-52C8-B21C-40E2-1E7C379680B2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9104164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638" name="Freeform: Shape 637">
                <a:extLst>
                  <a:ext uri="{FF2B5EF4-FFF2-40B4-BE49-F238E27FC236}">
                    <a16:creationId xmlns:a16="http://schemas.microsoft.com/office/drawing/2014/main" id="{E6163540-D648-70E8-5DA1-77FB9DD34BF0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9251647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639" name="Freeform: Shape 638">
                <a:extLst>
                  <a:ext uri="{FF2B5EF4-FFF2-40B4-BE49-F238E27FC236}">
                    <a16:creationId xmlns:a16="http://schemas.microsoft.com/office/drawing/2014/main" id="{8BD9BCD7-6DDC-E99B-1CD1-A64EF0AF2072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9392756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640" name="Freeform: Shape 639">
                <a:extLst>
                  <a:ext uri="{FF2B5EF4-FFF2-40B4-BE49-F238E27FC236}">
                    <a16:creationId xmlns:a16="http://schemas.microsoft.com/office/drawing/2014/main" id="{F80D4D2C-628C-CF64-A698-F98CCDDAB8EB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9540239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641" name="Freeform: Shape 640">
                <a:extLst>
                  <a:ext uri="{FF2B5EF4-FFF2-40B4-BE49-F238E27FC236}">
                    <a16:creationId xmlns:a16="http://schemas.microsoft.com/office/drawing/2014/main" id="{46809B00-4D40-1C75-0EC3-E149FFF41477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9704471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642" name="Freeform: Shape 641">
                <a:extLst>
                  <a:ext uri="{FF2B5EF4-FFF2-40B4-BE49-F238E27FC236}">
                    <a16:creationId xmlns:a16="http://schemas.microsoft.com/office/drawing/2014/main" id="{95A95430-5E9E-33E4-6E6D-737CAF46EDA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9851954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643" name="Freeform: Shape 642">
                <a:extLst>
                  <a:ext uri="{FF2B5EF4-FFF2-40B4-BE49-F238E27FC236}">
                    <a16:creationId xmlns:a16="http://schemas.microsoft.com/office/drawing/2014/main" id="{87D250F7-2B70-D830-572F-90B31BEF3ED6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9993063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644" name="Freeform: Shape 643">
                <a:extLst>
                  <a:ext uri="{FF2B5EF4-FFF2-40B4-BE49-F238E27FC236}">
                    <a16:creationId xmlns:a16="http://schemas.microsoft.com/office/drawing/2014/main" id="{28C3AB23-B6AD-E7C7-D598-3A355C22CD07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0140546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645" name="Freeform: Shape 644">
                <a:extLst>
                  <a:ext uri="{FF2B5EF4-FFF2-40B4-BE49-F238E27FC236}">
                    <a16:creationId xmlns:a16="http://schemas.microsoft.com/office/drawing/2014/main" id="{D8231850-53C2-F6AA-D794-525BC886257D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0300483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646" name="Freeform: Shape 645">
                <a:extLst>
                  <a:ext uri="{FF2B5EF4-FFF2-40B4-BE49-F238E27FC236}">
                    <a16:creationId xmlns:a16="http://schemas.microsoft.com/office/drawing/2014/main" id="{F70A1355-A009-2D2D-53B8-DEA8E2ECA67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0447966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647" name="Freeform: Shape 646">
                <a:extLst>
                  <a:ext uri="{FF2B5EF4-FFF2-40B4-BE49-F238E27FC236}">
                    <a16:creationId xmlns:a16="http://schemas.microsoft.com/office/drawing/2014/main" id="{6513EF7C-0447-2857-F080-96F760AB3626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0589075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648" name="Freeform: Shape 647">
                <a:extLst>
                  <a:ext uri="{FF2B5EF4-FFF2-40B4-BE49-F238E27FC236}">
                    <a16:creationId xmlns:a16="http://schemas.microsoft.com/office/drawing/2014/main" id="{FC1708C8-E94D-F192-31F5-BB325A9FA6D4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0736558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649" name="Freeform: Shape 648">
                <a:extLst>
                  <a:ext uri="{FF2B5EF4-FFF2-40B4-BE49-F238E27FC236}">
                    <a16:creationId xmlns:a16="http://schemas.microsoft.com/office/drawing/2014/main" id="{1FDF7050-B992-AC92-3661-BCB237B89CFF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0900790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650" name="Freeform: Shape 649">
                <a:extLst>
                  <a:ext uri="{FF2B5EF4-FFF2-40B4-BE49-F238E27FC236}">
                    <a16:creationId xmlns:a16="http://schemas.microsoft.com/office/drawing/2014/main" id="{E3B750C8-9BEF-92D6-9FAA-4DA2B174067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48273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651" name="Freeform: Shape 650">
                <a:extLst>
                  <a:ext uri="{FF2B5EF4-FFF2-40B4-BE49-F238E27FC236}">
                    <a16:creationId xmlns:a16="http://schemas.microsoft.com/office/drawing/2014/main" id="{8D0F961D-6B4F-97DE-744E-98E13076F120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189382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652" name="Freeform: Shape 651">
                <a:extLst>
                  <a:ext uri="{FF2B5EF4-FFF2-40B4-BE49-F238E27FC236}">
                    <a16:creationId xmlns:a16="http://schemas.microsoft.com/office/drawing/2014/main" id="{5E611156-5157-8E2C-B2AD-51AA301033AF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336865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653" name="Freeform: Shape 652">
                <a:extLst>
                  <a:ext uri="{FF2B5EF4-FFF2-40B4-BE49-F238E27FC236}">
                    <a16:creationId xmlns:a16="http://schemas.microsoft.com/office/drawing/2014/main" id="{C5998906-CFDE-4D13-97F4-5FA793EEBB80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502646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654" name="Freeform: Shape 653">
                <a:extLst>
                  <a:ext uri="{FF2B5EF4-FFF2-40B4-BE49-F238E27FC236}">
                    <a16:creationId xmlns:a16="http://schemas.microsoft.com/office/drawing/2014/main" id="{0F45C9E4-7F0D-9455-2DBE-D40032C6F755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650129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655" name="Freeform: Shape 654">
                <a:extLst>
                  <a:ext uri="{FF2B5EF4-FFF2-40B4-BE49-F238E27FC236}">
                    <a16:creationId xmlns:a16="http://schemas.microsoft.com/office/drawing/2014/main" id="{D0E477C6-D72B-F7B4-78C8-8BF35F4E3D30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791238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656" name="Freeform: Shape 655">
                <a:extLst>
                  <a:ext uri="{FF2B5EF4-FFF2-40B4-BE49-F238E27FC236}">
                    <a16:creationId xmlns:a16="http://schemas.microsoft.com/office/drawing/2014/main" id="{3F5F7C28-6AA8-81FB-1011-FEA87C75CF38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938721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</p:grpSp>
        <p:grpSp>
          <p:nvGrpSpPr>
            <p:cNvPr id="496" name="Group 495">
              <a:extLst>
                <a:ext uri="{FF2B5EF4-FFF2-40B4-BE49-F238E27FC236}">
                  <a16:creationId xmlns:a16="http://schemas.microsoft.com/office/drawing/2014/main" id="{0DEC0F50-66EC-58C1-77EB-46476451B95B}"/>
                </a:ext>
              </a:extLst>
            </p:cNvPr>
            <p:cNvGrpSpPr/>
            <p:nvPr/>
          </p:nvGrpSpPr>
          <p:grpSpPr>
            <a:xfrm>
              <a:off x="88714" y="927388"/>
              <a:ext cx="12009794" cy="365760"/>
              <a:chOff x="93492" y="600957"/>
              <a:chExt cx="12009794" cy="365760"/>
            </a:xfrm>
          </p:grpSpPr>
          <p:sp>
            <p:nvSpPr>
              <p:cNvPr id="497" name="Freeform: Shape 496">
                <a:extLst>
                  <a:ext uri="{FF2B5EF4-FFF2-40B4-BE49-F238E27FC236}">
                    <a16:creationId xmlns:a16="http://schemas.microsoft.com/office/drawing/2014/main" id="{F4713054-025F-9C44-D68D-11900122C13D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93492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498" name="Freeform: Shape 497">
                <a:extLst>
                  <a:ext uri="{FF2B5EF4-FFF2-40B4-BE49-F238E27FC236}">
                    <a16:creationId xmlns:a16="http://schemas.microsoft.com/office/drawing/2014/main" id="{1F6C7AF3-B357-6175-9824-0B5BDCA6E98B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240975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499" name="Freeform: Shape 498">
                <a:extLst>
                  <a:ext uri="{FF2B5EF4-FFF2-40B4-BE49-F238E27FC236}">
                    <a16:creationId xmlns:a16="http://schemas.microsoft.com/office/drawing/2014/main" id="{789EC094-18F3-3874-E2A0-2629C0708C50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82084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500" name="Freeform: Shape 499">
                <a:extLst>
                  <a:ext uri="{FF2B5EF4-FFF2-40B4-BE49-F238E27FC236}">
                    <a16:creationId xmlns:a16="http://schemas.microsoft.com/office/drawing/2014/main" id="{825273B3-8C9F-E74D-0128-49BF98D53AE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29567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501" name="Freeform: Shape 500">
                <a:extLst>
                  <a:ext uri="{FF2B5EF4-FFF2-40B4-BE49-F238E27FC236}">
                    <a16:creationId xmlns:a16="http://schemas.microsoft.com/office/drawing/2014/main" id="{3FFB197A-4688-860A-BA24-4C2260229908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693799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502" name="Freeform: Shape 501">
                <a:extLst>
                  <a:ext uri="{FF2B5EF4-FFF2-40B4-BE49-F238E27FC236}">
                    <a16:creationId xmlns:a16="http://schemas.microsoft.com/office/drawing/2014/main" id="{CB5F74D6-8927-2114-E743-30F8A969EFD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841282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503" name="Freeform: Shape 502">
                <a:extLst>
                  <a:ext uri="{FF2B5EF4-FFF2-40B4-BE49-F238E27FC236}">
                    <a16:creationId xmlns:a16="http://schemas.microsoft.com/office/drawing/2014/main" id="{8ACC79E0-C220-0F9E-642E-382EC4C43F01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982391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504" name="Freeform: Shape 503">
                <a:extLst>
                  <a:ext uri="{FF2B5EF4-FFF2-40B4-BE49-F238E27FC236}">
                    <a16:creationId xmlns:a16="http://schemas.microsoft.com/office/drawing/2014/main" id="{96A7911E-596E-C302-F306-94F5BB94461B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29874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505" name="Freeform: Shape 504">
                <a:extLst>
                  <a:ext uri="{FF2B5EF4-FFF2-40B4-BE49-F238E27FC236}">
                    <a16:creationId xmlns:a16="http://schemas.microsoft.com/office/drawing/2014/main" id="{77683DCC-2BC4-AB65-27D8-E276ADACBCB6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289811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506" name="Freeform: Shape 505">
                <a:extLst>
                  <a:ext uri="{FF2B5EF4-FFF2-40B4-BE49-F238E27FC236}">
                    <a16:creationId xmlns:a16="http://schemas.microsoft.com/office/drawing/2014/main" id="{1399CB2F-7DBD-8001-6C32-0A9A766513C8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437294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507" name="Freeform: Shape 506">
                <a:extLst>
                  <a:ext uri="{FF2B5EF4-FFF2-40B4-BE49-F238E27FC236}">
                    <a16:creationId xmlns:a16="http://schemas.microsoft.com/office/drawing/2014/main" id="{471FED37-BDB1-B058-11EB-1927F1543840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578403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508" name="Freeform: Shape 507">
                <a:extLst>
                  <a:ext uri="{FF2B5EF4-FFF2-40B4-BE49-F238E27FC236}">
                    <a16:creationId xmlns:a16="http://schemas.microsoft.com/office/drawing/2014/main" id="{3662F2F0-20BA-2F31-EEBD-EE9D93C3FA2B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725886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509" name="Freeform: Shape 508">
                <a:extLst>
                  <a:ext uri="{FF2B5EF4-FFF2-40B4-BE49-F238E27FC236}">
                    <a16:creationId xmlns:a16="http://schemas.microsoft.com/office/drawing/2014/main" id="{3CB6DB15-514F-4922-A6B5-017963A776A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890118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510" name="Freeform: Shape 509">
                <a:extLst>
                  <a:ext uri="{FF2B5EF4-FFF2-40B4-BE49-F238E27FC236}">
                    <a16:creationId xmlns:a16="http://schemas.microsoft.com/office/drawing/2014/main" id="{356B5C94-3A25-B5D1-83DF-74247ADCC66D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2037601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511" name="Freeform: Shape 510">
                <a:extLst>
                  <a:ext uri="{FF2B5EF4-FFF2-40B4-BE49-F238E27FC236}">
                    <a16:creationId xmlns:a16="http://schemas.microsoft.com/office/drawing/2014/main" id="{8D9A7300-C0D0-5FEE-DD54-65AD700FD27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2178710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512" name="Freeform: Shape 511">
                <a:extLst>
                  <a:ext uri="{FF2B5EF4-FFF2-40B4-BE49-F238E27FC236}">
                    <a16:creationId xmlns:a16="http://schemas.microsoft.com/office/drawing/2014/main" id="{0CD4189F-42DC-4A11-2EA6-02D1D30C2156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2326193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513" name="Freeform: Shape 512">
                <a:extLst>
                  <a:ext uri="{FF2B5EF4-FFF2-40B4-BE49-F238E27FC236}">
                    <a16:creationId xmlns:a16="http://schemas.microsoft.com/office/drawing/2014/main" id="{113F10AF-A2FE-8883-BB97-B2D8892958C5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2491974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514" name="Freeform: Shape 513">
                <a:extLst>
                  <a:ext uri="{FF2B5EF4-FFF2-40B4-BE49-F238E27FC236}">
                    <a16:creationId xmlns:a16="http://schemas.microsoft.com/office/drawing/2014/main" id="{F36598BC-6784-D90A-D97E-456526FD120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2639457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515" name="Freeform: Shape 514">
                <a:extLst>
                  <a:ext uri="{FF2B5EF4-FFF2-40B4-BE49-F238E27FC236}">
                    <a16:creationId xmlns:a16="http://schemas.microsoft.com/office/drawing/2014/main" id="{E059456A-0800-001B-3D24-A895A7358505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2780566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516" name="Freeform: Shape 515">
                <a:extLst>
                  <a:ext uri="{FF2B5EF4-FFF2-40B4-BE49-F238E27FC236}">
                    <a16:creationId xmlns:a16="http://schemas.microsoft.com/office/drawing/2014/main" id="{89AFFEE8-2F1A-3707-DC64-19DB2AD04CB4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2928049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517" name="Freeform: Shape 516">
                <a:extLst>
                  <a:ext uri="{FF2B5EF4-FFF2-40B4-BE49-F238E27FC236}">
                    <a16:creationId xmlns:a16="http://schemas.microsoft.com/office/drawing/2014/main" id="{A93B2F7B-4DBE-5FED-925F-8EDA2EF2F689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095977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518" name="Freeform: Shape 517">
                <a:extLst>
                  <a:ext uri="{FF2B5EF4-FFF2-40B4-BE49-F238E27FC236}">
                    <a16:creationId xmlns:a16="http://schemas.microsoft.com/office/drawing/2014/main" id="{076F58E0-539F-BC4F-AA6E-19C3967D3847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243460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519" name="Freeform: Shape 518">
                <a:extLst>
                  <a:ext uri="{FF2B5EF4-FFF2-40B4-BE49-F238E27FC236}">
                    <a16:creationId xmlns:a16="http://schemas.microsoft.com/office/drawing/2014/main" id="{3734EF97-924A-C30F-D3BD-9D3A4C2CAE8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384569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520" name="Freeform: Shape 519">
                <a:extLst>
                  <a:ext uri="{FF2B5EF4-FFF2-40B4-BE49-F238E27FC236}">
                    <a16:creationId xmlns:a16="http://schemas.microsoft.com/office/drawing/2014/main" id="{257010F8-88AA-3824-D4EE-719F03871420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532052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521" name="Freeform: Shape 520">
                <a:extLst>
                  <a:ext uri="{FF2B5EF4-FFF2-40B4-BE49-F238E27FC236}">
                    <a16:creationId xmlns:a16="http://schemas.microsoft.com/office/drawing/2014/main" id="{D687A79D-03A3-5531-C588-19A1DDE82960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696284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522" name="Freeform: Shape 521">
                <a:extLst>
                  <a:ext uri="{FF2B5EF4-FFF2-40B4-BE49-F238E27FC236}">
                    <a16:creationId xmlns:a16="http://schemas.microsoft.com/office/drawing/2014/main" id="{44068972-408A-C903-2202-98FFF7B47EA7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843767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523" name="Freeform: Shape 522">
                <a:extLst>
                  <a:ext uri="{FF2B5EF4-FFF2-40B4-BE49-F238E27FC236}">
                    <a16:creationId xmlns:a16="http://schemas.microsoft.com/office/drawing/2014/main" id="{5122C129-25DA-5137-B704-77C424E9510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984876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524" name="Freeform: Shape 523">
                <a:extLst>
                  <a:ext uri="{FF2B5EF4-FFF2-40B4-BE49-F238E27FC236}">
                    <a16:creationId xmlns:a16="http://schemas.microsoft.com/office/drawing/2014/main" id="{7CD1945D-E9D7-0750-E761-35EACF4D2199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4132359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525" name="Freeform: Shape 524">
                <a:extLst>
                  <a:ext uri="{FF2B5EF4-FFF2-40B4-BE49-F238E27FC236}">
                    <a16:creationId xmlns:a16="http://schemas.microsoft.com/office/drawing/2014/main" id="{2339009F-70BD-59F9-95B0-36745D977A76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4292296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526" name="Freeform: Shape 525">
                <a:extLst>
                  <a:ext uri="{FF2B5EF4-FFF2-40B4-BE49-F238E27FC236}">
                    <a16:creationId xmlns:a16="http://schemas.microsoft.com/office/drawing/2014/main" id="{B5676A1D-FF97-7C7D-A22F-3EC998684EE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4439779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527" name="Freeform: Shape 526">
                <a:extLst>
                  <a:ext uri="{FF2B5EF4-FFF2-40B4-BE49-F238E27FC236}">
                    <a16:creationId xmlns:a16="http://schemas.microsoft.com/office/drawing/2014/main" id="{4D216242-0F9C-5398-F79A-68BACC03645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4580888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528" name="Freeform: Shape 527">
                <a:extLst>
                  <a:ext uri="{FF2B5EF4-FFF2-40B4-BE49-F238E27FC236}">
                    <a16:creationId xmlns:a16="http://schemas.microsoft.com/office/drawing/2014/main" id="{7B0E1B89-90B6-E1E3-F3E7-0BD40F48C34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4728371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529" name="Freeform: Shape 528">
                <a:extLst>
                  <a:ext uri="{FF2B5EF4-FFF2-40B4-BE49-F238E27FC236}">
                    <a16:creationId xmlns:a16="http://schemas.microsoft.com/office/drawing/2014/main" id="{0ADCB22C-11C4-DC2C-65F3-FA3FD28371A1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4892603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530" name="Freeform: Shape 529">
                <a:extLst>
                  <a:ext uri="{FF2B5EF4-FFF2-40B4-BE49-F238E27FC236}">
                    <a16:creationId xmlns:a16="http://schemas.microsoft.com/office/drawing/2014/main" id="{6503769E-C20A-DD9F-29BA-FF7E32F04269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040086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531" name="Freeform: Shape 530">
                <a:extLst>
                  <a:ext uri="{FF2B5EF4-FFF2-40B4-BE49-F238E27FC236}">
                    <a16:creationId xmlns:a16="http://schemas.microsoft.com/office/drawing/2014/main" id="{1E7899CA-C7C9-2000-7BBC-D3BCA1AB34EF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181195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532" name="Freeform: Shape 531">
                <a:extLst>
                  <a:ext uri="{FF2B5EF4-FFF2-40B4-BE49-F238E27FC236}">
                    <a16:creationId xmlns:a16="http://schemas.microsoft.com/office/drawing/2014/main" id="{771FFE30-A0C9-746C-1123-6E2414D88A7B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328678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533" name="Freeform: Shape 532">
                <a:extLst>
                  <a:ext uri="{FF2B5EF4-FFF2-40B4-BE49-F238E27FC236}">
                    <a16:creationId xmlns:a16="http://schemas.microsoft.com/office/drawing/2014/main" id="{2EDD3116-960E-342C-A98F-5CAC10F7ADA9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494459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534" name="Freeform: Shape 533">
                <a:extLst>
                  <a:ext uri="{FF2B5EF4-FFF2-40B4-BE49-F238E27FC236}">
                    <a16:creationId xmlns:a16="http://schemas.microsoft.com/office/drawing/2014/main" id="{07EA134F-B0DF-C86C-1D46-02A94A09E7D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641942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535" name="Freeform: Shape 534">
                <a:extLst>
                  <a:ext uri="{FF2B5EF4-FFF2-40B4-BE49-F238E27FC236}">
                    <a16:creationId xmlns:a16="http://schemas.microsoft.com/office/drawing/2014/main" id="{27903311-3AB8-BB01-5B9B-67E47ACB2D5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783051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536" name="Freeform: Shape 535">
                <a:extLst>
                  <a:ext uri="{FF2B5EF4-FFF2-40B4-BE49-F238E27FC236}">
                    <a16:creationId xmlns:a16="http://schemas.microsoft.com/office/drawing/2014/main" id="{2982E347-7317-AC13-AD96-2840FADA765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930534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537" name="Freeform: Shape 536">
                <a:extLst>
                  <a:ext uri="{FF2B5EF4-FFF2-40B4-BE49-F238E27FC236}">
                    <a16:creationId xmlns:a16="http://schemas.microsoft.com/office/drawing/2014/main" id="{2FC9E6E8-FE37-82CB-B6A3-1DF5A8E253AF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6101679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538" name="Freeform: Shape 537">
                <a:extLst>
                  <a:ext uri="{FF2B5EF4-FFF2-40B4-BE49-F238E27FC236}">
                    <a16:creationId xmlns:a16="http://schemas.microsoft.com/office/drawing/2014/main" id="{E2B34D40-289F-505E-6006-EEA7058AB452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6249162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539" name="Freeform: Shape 538">
                <a:extLst>
                  <a:ext uri="{FF2B5EF4-FFF2-40B4-BE49-F238E27FC236}">
                    <a16:creationId xmlns:a16="http://schemas.microsoft.com/office/drawing/2014/main" id="{A103BC03-E1E9-67ED-9EBC-5E67533C674F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6390271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540" name="Freeform: Shape 539">
                <a:extLst>
                  <a:ext uri="{FF2B5EF4-FFF2-40B4-BE49-F238E27FC236}">
                    <a16:creationId xmlns:a16="http://schemas.microsoft.com/office/drawing/2014/main" id="{C04F97DF-F2E4-86C6-96B5-DBCD55D2613F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6537754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541" name="Freeform: Shape 540">
                <a:extLst>
                  <a:ext uri="{FF2B5EF4-FFF2-40B4-BE49-F238E27FC236}">
                    <a16:creationId xmlns:a16="http://schemas.microsoft.com/office/drawing/2014/main" id="{5AB25ADC-4A50-DFBB-7C77-5A7332783D2B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6701986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542" name="Freeform: Shape 541">
                <a:extLst>
                  <a:ext uri="{FF2B5EF4-FFF2-40B4-BE49-F238E27FC236}">
                    <a16:creationId xmlns:a16="http://schemas.microsoft.com/office/drawing/2014/main" id="{A5698786-AFFE-4A03-6495-4C85E7F7177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6849469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543" name="Freeform: Shape 542">
                <a:extLst>
                  <a:ext uri="{FF2B5EF4-FFF2-40B4-BE49-F238E27FC236}">
                    <a16:creationId xmlns:a16="http://schemas.microsoft.com/office/drawing/2014/main" id="{71FA06A3-35DC-21CF-3B45-0D8D5C28551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6990578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544" name="Freeform: Shape 543">
                <a:extLst>
                  <a:ext uri="{FF2B5EF4-FFF2-40B4-BE49-F238E27FC236}">
                    <a16:creationId xmlns:a16="http://schemas.microsoft.com/office/drawing/2014/main" id="{28E86818-2F1C-0881-CF6A-EC7FD02F6EA0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7138061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545" name="Freeform: Shape 544">
                <a:extLst>
                  <a:ext uri="{FF2B5EF4-FFF2-40B4-BE49-F238E27FC236}">
                    <a16:creationId xmlns:a16="http://schemas.microsoft.com/office/drawing/2014/main" id="{24D07DFB-7A37-75E4-973C-2CAC1B5289E6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7297998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546" name="Freeform: Shape 545">
                <a:extLst>
                  <a:ext uri="{FF2B5EF4-FFF2-40B4-BE49-F238E27FC236}">
                    <a16:creationId xmlns:a16="http://schemas.microsoft.com/office/drawing/2014/main" id="{57923267-C072-7C6E-AAD8-7F50B465AF70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7445481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547" name="Freeform: Shape 546">
                <a:extLst>
                  <a:ext uri="{FF2B5EF4-FFF2-40B4-BE49-F238E27FC236}">
                    <a16:creationId xmlns:a16="http://schemas.microsoft.com/office/drawing/2014/main" id="{869960AB-002A-CB01-0B02-C23AD44B4D97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7586590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548" name="Freeform: Shape 547">
                <a:extLst>
                  <a:ext uri="{FF2B5EF4-FFF2-40B4-BE49-F238E27FC236}">
                    <a16:creationId xmlns:a16="http://schemas.microsoft.com/office/drawing/2014/main" id="{0434BA50-43F4-618F-3E0B-80E1BBEEA32B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7734073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549" name="Freeform: Shape 548">
                <a:extLst>
                  <a:ext uri="{FF2B5EF4-FFF2-40B4-BE49-F238E27FC236}">
                    <a16:creationId xmlns:a16="http://schemas.microsoft.com/office/drawing/2014/main" id="{7086BED5-8FFA-277A-E7DF-B36E915180F1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7898305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550" name="Freeform: Shape 549">
                <a:extLst>
                  <a:ext uri="{FF2B5EF4-FFF2-40B4-BE49-F238E27FC236}">
                    <a16:creationId xmlns:a16="http://schemas.microsoft.com/office/drawing/2014/main" id="{3B890AA7-982F-38FB-423B-ABE790B3C3D2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8045788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551" name="Freeform: Shape 550">
                <a:extLst>
                  <a:ext uri="{FF2B5EF4-FFF2-40B4-BE49-F238E27FC236}">
                    <a16:creationId xmlns:a16="http://schemas.microsoft.com/office/drawing/2014/main" id="{4ED3B661-FDAE-1A39-4899-3B8CAF3C9758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8186897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552" name="Freeform: Shape 551">
                <a:extLst>
                  <a:ext uri="{FF2B5EF4-FFF2-40B4-BE49-F238E27FC236}">
                    <a16:creationId xmlns:a16="http://schemas.microsoft.com/office/drawing/2014/main" id="{407F75A0-39F3-7745-0EA2-07D1105AD902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8334380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553" name="Freeform: Shape 552">
                <a:extLst>
                  <a:ext uri="{FF2B5EF4-FFF2-40B4-BE49-F238E27FC236}">
                    <a16:creationId xmlns:a16="http://schemas.microsoft.com/office/drawing/2014/main" id="{0F755516-635E-70E9-ED1B-6236B45B2AB4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8500161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554" name="Freeform: Shape 553">
                <a:extLst>
                  <a:ext uri="{FF2B5EF4-FFF2-40B4-BE49-F238E27FC236}">
                    <a16:creationId xmlns:a16="http://schemas.microsoft.com/office/drawing/2014/main" id="{2D490210-FEE5-C87E-D2CC-672469AF1930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8647644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555" name="Freeform: Shape 554">
                <a:extLst>
                  <a:ext uri="{FF2B5EF4-FFF2-40B4-BE49-F238E27FC236}">
                    <a16:creationId xmlns:a16="http://schemas.microsoft.com/office/drawing/2014/main" id="{2B1CEA6F-3495-6F0A-F369-016B23EDB341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8788753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556" name="Freeform: Shape 555">
                <a:extLst>
                  <a:ext uri="{FF2B5EF4-FFF2-40B4-BE49-F238E27FC236}">
                    <a16:creationId xmlns:a16="http://schemas.microsoft.com/office/drawing/2014/main" id="{D6987963-1B42-DABA-C5FB-FD6C9DF5DCD5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8936236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557" name="Freeform: Shape 556">
                <a:extLst>
                  <a:ext uri="{FF2B5EF4-FFF2-40B4-BE49-F238E27FC236}">
                    <a16:creationId xmlns:a16="http://schemas.microsoft.com/office/drawing/2014/main" id="{F9486283-E9EB-CE83-080E-C51A449E25B7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9104164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558" name="Freeform: Shape 557">
                <a:extLst>
                  <a:ext uri="{FF2B5EF4-FFF2-40B4-BE49-F238E27FC236}">
                    <a16:creationId xmlns:a16="http://schemas.microsoft.com/office/drawing/2014/main" id="{8999A600-ADFF-1198-32BF-BB74832B9022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9251647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559" name="Freeform: Shape 558">
                <a:extLst>
                  <a:ext uri="{FF2B5EF4-FFF2-40B4-BE49-F238E27FC236}">
                    <a16:creationId xmlns:a16="http://schemas.microsoft.com/office/drawing/2014/main" id="{FC7A7DE9-53EB-E558-B850-CA34C952ABA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9392756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560" name="Freeform: Shape 559">
                <a:extLst>
                  <a:ext uri="{FF2B5EF4-FFF2-40B4-BE49-F238E27FC236}">
                    <a16:creationId xmlns:a16="http://schemas.microsoft.com/office/drawing/2014/main" id="{74ED98FB-8B2B-0C2A-9B47-79F03B90008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9540239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561" name="Freeform: Shape 560">
                <a:extLst>
                  <a:ext uri="{FF2B5EF4-FFF2-40B4-BE49-F238E27FC236}">
                    <a16:creationId xmlns:a16="http://schemas.microsoft.com/office/drawing/2014/main" id="{DE1C8E16-E613-12C8-9C9C-713007B1DEC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9704471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562" name="Freeform: Shape 561">
                <a:extLst>
                  <a:ext uri="{FF2B5EF4-FFF2-40B4-BE49-F238E27FC236}">
                    <a16:creationId xmlns:a16="http://schemas.microsoft.com/office/drawing/2014/main" id="{D7E3226D-F6DE-2DDB-CCB2-8632FDAF4EAB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9851954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563" name="Freeform: Shape 562">
                <a:extLst>
                  <a:ext uri="{FF2B5EF4-FFF2-40B4-BE49-F238E27FC236}">
                    <a16:creationId xmlns:a16="http://schemas.microsoft.com/office/drawing/2014/main" id="{FB259EE0-545B-9F1C-0A91-F2A04682F879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9993063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564" name="Freeform: Shape 563">
                <a:extLst>
                  <a:ext uri="{FF2B5EF4-FFF2-40B4-BE49-F238E27FC236}">
                    <a16:creationId xmlns:a16="http://schemas.microsoft.com/office/drawing/2014/main" id="{3996F217-D71E-2C63-5D4A-80E8C9521D54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0140546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565" name="Freeform: Shape 564">
                <a:extLst>
                  <a:ext uri="{FF2B5EF4-FFF2-40B4-BE49-F238E27FC236}">
                    <a16:creationId xmlns:a16="http://schemas.microsoft.com/office/drawing/2014/main" id="{3F9507B2-4776-ECC5-4DFD-9066DAF5812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0300483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566" name="Freeform: Shape 565">
                <a:extLst>
                  <a:ext uri="{FF2B5EF4-FFF2-40B4-BE49-F238E27FC236}">
                    <a16:creationId xmlns:a16="http://schemas.microsoft.com/office/drawing/2014/main" id="{8933B970-0287-F7EF-BDDD-C975C4A353A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0447966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567" name="Freeform: Shape 566">
                <a:extLst>
                  <a:ext uri="{FF2B5EF4-FFF2-40B4-BE49-F238E27FC236}">
                    <a16:creationId xmlns:a16="http://schemas.microsoft.com/office/drawing/2014/main" id="{FC05C2A1-5320-04F0-2D9B-A70C67CF4966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0589075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568" name="Freeform: Shape 567">
                <a:extLst>
                  <a:ext uri="{FF2B5EF4-FFF2-40B4-BE49-F238E27FC236}">
                    <a16:creationId xmlns:a16="http://schemas.microsoft.com/office/drawing/2014/main" id="{6055555A-BB67-1826-A003-046873A208D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0736558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569" name="Freeform: Shape 568">
                <a:extLst>
                  <a:ext uri="{FF2B5EF4-FFF2-40B4-BE49-F238E27FC236}">
                    <a16:creationId xmlns:a16="http://schemas.microsoft.com/office/drawing/2014/main" id="{910CCDF9-EC56-EC6F-7DF9-C15348638832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0900790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570" name="Freeform: Shape 569">
                <a:extLst>
                  <a:ext uri="{FF2B5EF4-FFF2-40B4-BE49-F238E27FC236}">
                    <a16:creationId xmlns:a16="http://schemas.microsoft.com/office/drawing/2014/main" id="{E0EDC9B9-F934-0C03-F005-6719855D77F9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48273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571" name="Freeform: Shape 570">
                <a:extLst>
                  <a:ext uri="{FF2B5EF4-FFF2-40B4-BE49-F238E27FC236}">
                    <a16:creationId xmlns:a16="http://schemas.microsoft.com/office/drawing/2014/main" id="{0469F48B-3527-AEED-54CA-9D065419A0E2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189382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572" name="Freeform: Shape 571">
                <a:extLst>
                  <a:ext uri="{FF2B5EF4-FFF2-40B4-BE49-F238E27FC236}">
                    <a16:creationId xmlns:a16="http://schemas.microsoft.com/office/drawing/2014/main" id="{AA4DF4B1-CCC5-4FA1-E434-57E750244E37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336865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573" name="Freeform: Shape 572">
                <a:extLst>
                  <a:ext uri="{FF2B5EF4-FFF2-40B4-BE49-F238E27FC236}">
                    <a16:creationId xmlns:a16="http://schemas.microsoft.com/office/drawing/2014/main" id="{0C1C2C99-7876-953E-5EEB-77C9AF5B3086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502646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574" name="Freeform: Shape 573">
                <a:extLst>
                  <a:ext uri="{FF2B5EF4-FFF2-40B4-BE49-F238E27FC236}">
                    <a16:creationId xmlns:a16="http://schemas.microsoft.com/office/drawing/2014/main" id="{3496771B-DBD0-BC4C-3D45-404C0F907C17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650129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575" name="Freeform: Shape 574">
                <a:extLst>
                  <a:ext uri="{FF2B5EF4-FFF2-40B4-BE49-F238E27FC236}">
                    <a16:creationId xmlns:a16="http://schemas.microsoft.com/office/drawing/2014/main" id="{0E4B73AF-6A2A-C63F-211D-41187BED0D12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791238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576" name="Freeform: Shape 575">
                <a:extLst>
                  <a:ext uri="{FF2B5EF4-FFF2-40B4-BE49-F238E27FC236}">
                    <a16:creationId xmlns:a16="http://schemas.microsoft.com/office/drawing/2014/main" id="{8E64D752-3EB2-03F9-F707-A255BEF4473F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938721" y="600957"/>
                <a:ext cx="164565" cy="365760"/>
              </a:xfrm>
              <a:custGeom>
                <a:avLst/>
                <a:gdLst>
                  <a:gd name="connsiteX0" fmla="*/ 330610 w 1279418"/>
                  <a:gd name="connsiteY0" fmla="*/ 630871 h 2843630"/>
                  <a:gd name="connsiteX1" fmla="*/ 950643 w 1279418"/>
                  <a:gd name="connsiteY1" fmla="*/ 630871 h 2843630"/>
                  <a:gd name="connsiteX2" fmla="*/ 1115094 w 1279418"/>
                  <a:gd name="connsiteY2" fmla="*/ 739877 h 2843630"/>
                  <a:gd name="connsiteX3" fmla="*/ 1118085 w 1279418"/>
                  <a:gd name="connsiteY3" fmla="*/ 754690 h 2843630"/>
                  <a:gd name="connsiteX4" fmla="*/ 1127860 w 1279418"/>
                  <a:gd name="connsiteY4" fmla="*/ 779369 h 2843630"/>
                  <a:gd name="connsiteX5" fmla="*/ 1277697 w 1279418"/>
                  <a:gd name="connsiteY5" fmla="*/ 1612696 h 2843630"/>
                  <a:gd name="connsiteX6" fmla="*/ 1190578 w 1279418"/>
                  <a:gd name="connsiteY6" fmla="*/ 1738012 h 2843630"/>
                  <a:gd name="connsiteX7" fmla="*/ 1065262 w 1279418"/>
                  <a:gd name="connsiteY7" fmla="*/ 1650893 h 2843630"/>
                  <a:gd name="connsiteX8" fmla="*/ 946038 w 1279418"/>
                  <a:gd name="connsiteY8" fmla="*/ 987825 h 2843630"/>
                  <a:gd name="connsiteX9" fmla="*/ 942594 w 1279418"/>
                  <a:gd name="connsiteY9" fmla="*/ 987825 h 2843630"/>
                  <a:gd name="connsiteX10" fmla="*/ 942594 w 1279418"/>
                  <a:gd name="connsiteY10" fmla="*/ 1501242 h 2843630"/>
                  <a:gd name="connsiteX11" fmla="*/ 942594 w 1279418"/>
                  <a:gd name="connsiteY11" fmla="*/ 1845442 h 2843630"/>
                  <a:gd name="connsiteX12" fmla="*/ 942594 w 1279418"/>
                  <a:gd name="connsiteY12" fmla="*/ 2722978 h 2843630"/>
                  <a:gd name="connsiteX13" fmla="*/ 821942 w 1279418"/>
                  <a:gd name="connsiteY13" fmla="*/ 2843630 h 2843630"/>
                  <a:gd name="connsiteX14" fmla="*/ 816225 w 1279418"/>
                  <a:gd name="connsiteY14" fmla="*/ 2843630 h 2843630"/>
                  <a:gd name="connsiteX15" fmla="*/ 695573 w 1279418"/>
                  <a:gd name="connsiteY15" fmla="*/ 2722978 h 2843630"/>
                  <a:gd name="connsiteX16" fmla="*/ 695573 w 1279418"/>
                  <a:gd name="connsiteY16" fmla="*/ 1845442 h 2843630"/>
                  <a:gd name="connsiteX17" fmla="*/ 584764 w 1279418"/>
                  <a:gd name="connsiteY17" fmla="*/ 1845442 h 2843630"/>
                  <a:gd name="connsiteX18" fmla="*/ 584764 w 1279418"/>
                  <a:gd name="connsiteY18" fmla="*/ 2722978 h 2843630"/>
                  <a:gd name="connsiteX19" fmla="*/ 464112 w 1279418"/>
                  <a:gd name="connsiteY19" fmla="*/ 2843630 h 2843630"/>
                  <a:gd name="connsiteX20" fmla="*/ 458395 w 1279418"/>
                  <a:gd name="connsiteY20" fmla="*/ 2843630 h 2843630"/>
                  <a:gd name="connsiteX21" fmla="*/ 337743 w 1279418"/>
                  <a:gd name="connsiteY21" fmla="*/ 2722978 h 2843630"/>
                  <a:gd name="connsiteX22" fmla="*/ 337743 w 1279418"/>
                  <a:gd name="connsiteY22" fmla="*/ 1845442 h 2843630"/>
                  <a:gd name="connsiteX23" fmla="*/ 337743 w 1279418"/>
                  <a:gd name="connsiteY23" fmla="*/ 1845442 h 2843630"/>
                  <a:gd name="connsiteX24" fmla="*/ 337743 w 1279418"/>
                  <a:gd name="connsiteY24" fmla="*/ 987825 h 2843630"/>
                  <a:gd name="connsiteX25" fmla="*/ 333380 w 1279418"/>
                  <a:gd name="connsiteY25" fmla="*/ 987825 h 2843630"/>
                  <a:gd name="connsiteX26" fmla="*/ 214156 w 1279418"/>
                  <a:gd name="connsiteY26" fmla="*/ 1650893 h 2843630"/>
                  <a:gd name="connsiteX27" fmla="*/ 88840 w 1279418"/>
                  <a:gd name="connsiteY27" fmla="*/ 1738012 h 2843630"/>
                  <a:gd name="connsiteX28" fmla="*/ 1721 w 1279418"/>
                  <a:gd name="connsiteY28" fmla="*/ 1612696 h 2843630"/>
                  <a:gd name="connsiteX29" fmla="*/ 151558 w 1279418"/>
                  <a:gd name="connsiteY29" fmla="*/ 779369 h 2843630"/>
                  <a:gd name="connsiteX30" fmla="*/ 165076 w 1279418"/>
                  <a:gd name="connsiteY30" fmla="*/ 745240 h 2843630"/>
                  <a:gd name="connsiteX31" fmla="*/ 166159 w 1279418"/>
                  <a:gd name="connsiteY31" fmla="*/ 739877 h 2843630"/>
                  <a:gd name="connsiteX32" fmla="*/ 330610 w 1279418"/>
                  <a:gd name="connsiteY32" fmla="*/ 630871 h 2843630"/>
                  <a:gd name="connsiteX33" fmla="*/ 631229 w 1279418"/>
                  <a:gd name="connsiteY33" fmla="*/ 0 h 2843630"/>
                  <a:gd name="connsiteX34" fmla="*/ 930644 w 1279418"/>
                  <a:gd name="connsiteY34" fmla="*/ 299414 h 2843630"/>
                  <a:gd name="connsiteX35" fmla="*/ 631229 w 1279418"/>
                  <a:gd name="connsiteY35" fmla="*/ 598828 h 2843630"/>
                  <a:gd name="connsiteX36" fmla="*/ 331814 w 1279418"/>
                  <a:gd name="connsiteY36" fmla="*/ 299414 h 2843630"/>
                  <a:gd name="connsiteX37" fmla="*/ 631229 w 1279418"/>
                  <a:gd name="connsiteY37" fmla="*/ 0 h 284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79418" h="2843630">
                    <a:moveTo>
                      <a:pt x="330610" y="630871"/>
                    </a:moveTo>
                    <a:lnTo>
                      <a:pt x="950643" y="630871"/>
                    </a:lnTo>
                    <a:cubicBezTo>
                      <a:pt x="1024571" y="630871"/>
                      <a:pt x="1088000" y="675819"/>
                      <a:pt x="1115094" y="739877"/>
                    </a:cubicBezTo>
                    <a:lnTo>
                      <a:pt x="1118085" y="754690"/>
                    </a:lnTo>
                    <a:lnTo>
                      <a:pt x="1127860" y="779369"/>
                    </a:lnTo>
                    <a:lnTo>
                      <a:pt x="1277697" y="1612696"/>
                    </a:lnTo>
                    <a:cubicBezTo>
                      <a:pt x="1288245" y="1671358"/>
                      <a:pt x="1249241" y="1727464"/>
                      <a:pt x="1190578" y="1738012"/>
                    </a:cubicBezTo>
                    <a:cubicBezTo>
                      <a:pt x="1131916" y="1748560"/>
                      <a:pt x="1075810" y="1709555"/>
                      <a:pt x="1065262" y="1650893"/>
                    </a:cubicBezTo>
                    <a:lnTo>
                      <a:pt x="946038" y="987825"/>
                    </a:lnTo>
                    <a:lnTo>
                      <a:pt x="942594" y="987825"/>
                    </a:lnTo>
                    <a:lnTo>
                      <a:pt x="942594" y="1501242"/>
                    </a:lnTo>
                    <a:lnTo>
                      <a:pt x="942594" y="1845442"/>
                    </a:lnTo>
                    <a:lnTo>
                      <a:pt x="942594" y="2722978"/>
                    </a:lnTo>
                    <a:cubicBezTo>
                      <a:pt x="942594" y="2789612"/>
                      <a:pt x="888576" y="2843630"/>
                      <a:pt x="821942" y="2843630"/>
                    </a:cubicBezTo>
                    <a:lnTo>
                      <a:pt x="816225" y="2843630"/>
                    </a:lnTo>
                    <a:cubicBezTo>
                      <a:pt x="749591" y="2843630"/>
                      <a:pt x="695573" y="2789612"/>
                      <a:pt x="695573" y="2722978"/>
                    </a:cubicBezTo>
                    <a:lnTo>
                      <a:pt x="695573" y="1845442"/>
                    </a:lnTo>
                    <a:lnTo>
                      <a:pt x="584764" y="1845442"/>
                    </a:lnTo>
                    <a:lnTo>
                      <a:pt x="584764" y="2722978"/>
                    </a:lnTo>
                    <a:cubicBezTo>
                      <a:pt x="584764" y="2789612"/>
                      <a:pt x="530746" y="2843630"/>
                      <a:pt x="464112" y="2843630"/>
                    </a:cubicBezTo>
                    <a:lnTo>
                      <a:pt x="458395" y="2843630"/>
                    </a:lnTo>
                    <a:cubicBezTo>
                      <a:pt x="391761" y="2843630"/>
                      <a:pt x="337743" y="2789612"/>
                      <a:pt x="337743" y="2722978"/>
                    </a:cubicBezTo>
                    <a:lnTo>
                      <a:pt x="337743" y="1845442"/>
                    </a:lnTo>
                    <a:lnTo>
                      <a:pt x="337743" y="1845442"/>
                    </a:lnTo>
                    <a:lnTo>
                      <a:pt x="337743" y="987825"/>
                    </a:lnTo>
                    <a:lnTo>
                      <a:pt x="333380" y="987825"/>
                    </a:lnTo>
                    <a:lnTo>
                      <a:pt x="214156" y="1650893"/>
                    </a:lnTo>
                    <a:cubicBezTo>
                      <a:pt x="203608" y="1709555"/>
                      <a:pt x="147502" y="1748560"/>
                      <a:pt x="88840" y="1738012"/>
                    </a:cubicBezTo>
                    <a:cubicBezTo>
                      <a:pt x="30177" y="1727464"/>
                      <a:pt x="-8827" y="1671358"/>
                      <a:pt x="1721" y="1612696"/>
                    </a:cubicBezTo>
                    <a:lnTo>
                      <a:pt x="151558" y="779369"/>
                    </a:lnTo>
                    <a:lnTo>
                      <a:pt x="165076" y="745240"/>
                    </a:lnTo>
                    <a:lnTo>
                      <a:pt x="166159" y="739877"/>
                    </a:lnTo>
                    <a:cubicBezTo>
                      <a:pt x="193253" y="675819"/>
                      <a:pt x="256682" y="630871"/>
                      <a:pt x="330610" y="630871"/>
                    </a:cubicBezTo>
                    <a:close/>
                    <a:moveTo>
                      <a:pt x="631229" y="0"/>
                    </a:moveTo>
                    <a:cubicBezTo>
                      <a:pt x="796591" y="0"/>
                      <a:pt x="930644" y="134052"/>
                      <a:pt x="930644" y="299414"/>
                    </a:cubicBezTo>
                    <a:cubicBezTo>
                      <a:pt x="930644" y="464776"/>
                      <a:pt x="796591" y="598828"/>
                      <a:pt x="631229" y="598828"/>
                    </a:cubicBezTo>
                    <a:cubicBezTo>
                      <a:pt x="465867" y="598828"/>
                      <a:pt x="331814" y="464776"/>
                      <a:pt x="331814" y="299414"/>
                    </a:cubicBezTo>
                    <a:cubicBezTo>
                      <a:pt x="331814" y="134052"/>
                      <a:pt x="465867" y="0"/>
                      <a:pt x="631229" y="0"/>
                    </a:cubicBezTo>
                    <a:close/>
                  </a:path>
                </a:pathLst>
              </a:custGeom>
              <a:gradFill>
                <a:gsLst>
                  <a:gs pos="47000">
                    <a:schemeClr val="accent1"/>
                  </a:gs>
                  <a:gs pos="61000">
                    <a:schemeClr val="accent2"/>
                  </a:gs>
                </a:gsLst>
                <a:lin ang="5400000" scaled="1"/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3252" tIns="46627" rIns="93252" bIns="4662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51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93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</p:grpSp>
      </p:grpSp>
      <p:sp>
        <p:nvSpPr>
          <p:cNvPr id="897" name="Rectangle 896">
            <a:extLst>
              <a:ext uri="{FF2B5EF4-FFF2-40B4-BE49-F238E27FC236}">
                <a16:creationId xmlns:a16="http://schemas.microsoft.com/office/drawing/2014/main" id="{DB5B5C15-020A-9CEB-4E79-23DFDF17B1AF}"/>
              </a:ext>
            </a:extLst>
          </p:cNvPr>
          <p:cNvSpPr/>
          <p:nvPr/>
        </p:nvSpPr>
        <p:spPr>
          <a:xfrm>
            <a:off x="838200" y="2664542"/>
            <a:ext cx="10515599" cy="1189703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accent2"/>
                </a:solidFill>
              </a:rPr>
              <a:t>An estimated 727 unregistered staff are working as nursing assistants who will need to complete training and/or testing for certification before the nurse aide training waiver expires. 8/17/2020, the estimate was nearly 1,200.</a:t>
            </a:r>
          </a:p>
        </p:txBody>
      </p:sp>
    </p:spTree>
    <p:extLst>
      <p:ext uri="{BB962C8B-B14F-4D97-AF65-F5344CB8AC3E}">
        <p14:creationId xmlns:p14="http://schemas.microsoft.com/office/powerpoint/2010/main" val="19188627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D83E1CA-BD99-63FB-934A-8F041B1B03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E4BA45C-DD96-D2AA-134A-A7716EE150C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Survey emailed on October 31, 2022</a:t>
            </a:r>
          </a:p>
          <a:p>
            <a:r>
              <a:rPr lang="en-US" dirty="0"/>
              <a:t>Survey closed on November 7, 2022</a:t>
            </a:r>
          </a:p>
          <a:p>
            <a:r>
              <a:rPr lang="en-US" dirty="0"/>
              <a:t>Respondents</a:t>
            </a:r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66F94BD7-5F27-75C5-D49D-1F9FF30F534F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418028324"/>
              </p:ext>
            </p:extLst>
          </p:nvPr>
        </p:nvGraphicFramePr>
        <p:xfrm>
          <a:off x="1089025" y="4239419"/>
          <a:ext cx="3840480" cy="1731645"/>
        </p:xfrm>
        <a:graphic>
          <a:graphicData uri="http://schemas.openxmlformats.org/drawingml/2006/table">
            <a:tbl>
              <a:tblPr/>
              <a:tblGrid>
                <a:gridCol w="1345125">
                  <a:extLst>
                    <a:ext uri="{9D8B030D-6E8A-4147-A177-3AD203B41FA5}">
                      <a16:colId xmlns:a16="http://schemas.microsoft.com/office/drawing/2014/main" val="544304468"/>
                    </a:ext>
                  </a:extLst>
                </a:gridCol>
                <a:gridCol w="1314553">
                  <a:extLst>
                    <a:ext uri="{9D8B030D-6E8A-4147-A177-3AD203B41FA5}">
                      <a16:colId xmlns:a16="http://schemas.microsoft.com/office/drawing/2014/main" val="1627403515"/>
                    </a:ext>
                  </a:extLst>
                </a:gridCol>
                <a:gridCol w="1180802">
                  <a:extLst>
                    <a:ext uri="{9D8B030D-6E8A-4147-A177-3AD203B41FA5}">
                      <a16:colId xmlns:a16="http://schemas.microsoft.com/office/drawing/2014/main" val="4043516243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Region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Assisted Living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Nursing Facility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6360258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East Central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5861412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Northeast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935267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Northwest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4158593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Southeast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1312340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Southwest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60217544"/>
                  </a:ext>
                </a:extLst>
              </a:tr>
              <a:tr h="18780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Twin Cities Metro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3978142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West Central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725838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State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262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163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90917772"/>
                  </a:ext>
                </a:extLst>
              </a:tr>
            </a:tbl>
          </a:graphicData>
        </a:graphic>
      </p:graphicFrame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1FAE11A-FEAD-8009-6E8A-53071A7197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11/8/2022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73AD0C7-9F9F-0A55-14E5-056E17E5D3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The Long-Term Care Imperative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9673FC-E9DD-4F52-33E2-27B5C8261D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A7697-A15C-44E2-8DDC-299B86D541E8}" type="slidenum">
              <a:rPr lang="en-US" smtClean="0"/>
              <a:t>2</a:t>
            </a:fld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9EA8FA86-4F9A-1C8B-B416-9ED61C147C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48784" y="1027906"/>
            <a:ext cx="4054191" cy="4938188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20414750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C10BE23D-72DD-859D-1AD2-695954A86B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/>
              <a:t>Nursing Facility Census Remains Historically Low</a:t>
            </a:r>
            <a:br>
              <a:rPr lang="en-US" sz="3200" dirty="0"/>
            </a:br>
            <a:r>
              <a:rPr lang="en-US" sz="3200" dirty="0"/>
              <a:t>4 of 5 Nursing Facilities Have Placed Hold on Admissions during the Pandemic</a:t>
            </a:r>
          </a:p>
        </p:txBody>
      </p:sp>
      <p:graphicFrame>
        <p:nvGraphicFramePr>
          <p:cNvPr id="13" name="Content Placeholder 12">
            <a:extLst>
              <a:ext uri="{FF2B5EF4-FFF2-40B4-BE49-F238E27FC236}">
                <a16:creationId xmlns:a16="http://schemas.microsoft.com/office/drawing/2014/main" id="{39172C42-5008-7EC8-1B31-A17EB2C14CB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88230852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099299F-07DC-32AD-2F0C-6A676A8AC5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11/8/2022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C380CF-4420-5209-4FA9-0DE68C85D5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The Long-Term Care Imperative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0806537-91C1-7311-64DA-33D3E36795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A7697-A15C-44E2-8DDC-299B86D541E8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06564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B567B2-9A0F-E2D4-C10B-3C003CB5D2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b="1" dirty="0"/>
              <a:t>Nearly All Nursing Facilities that Have Placed Hold on Admissions Report Turning Away More Hospital Admissions than Before the Pandemic</a:t>
            </a:r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43790F77-045C-427D-FFBA-FA25A61F486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21310536"/>
              </p:ext>
            </p:extLst>
          </p:nvPr>
        </p:nvGraphicFramePr>
        <p:xfrm>
          <a:off x="838200" y="1690688"/>
          <a:ext cx="10515600" cy="4486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3E2D29-F77B-1EBD-BED1-5552B5F7F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11/8/2022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1410F5-B374-1A80-140F-8EAF5CC35A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The Long-Term Care Imperative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51413B-7112-7FB9-55AE-ACA65D4707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A7697-A15C-44E2-8DDC-299B86D541E8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00881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C10BE23D-72DD-859D-1AD2-695954A86B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/>
              <a:t>Assisted Living Census Remains Historically Low</a:t>
            </a:r>
            <a:br>
              <a:rPr lang="en-US" sz="3200" dirty="0"/>
            </a:br>
            <a:r>
              <a:rPr lang="en-US" sz="2800" dirty="0"/>
              <a:t>More than 50% of Assisted Living Facilities in East Central and West Central Have Placed Hold on Admissions during the Pandemic</a:t>
            </a:r>
            <a:endParaRPr lang="en-US" sz="3200" dirty="0"/>
          </a:p>
        </p:txBody>
      </p:sp>
      <p:graphicFrame>
        <p:nvGraphicFramePr>
          <p:cNvPr id="13" name="Content Placeholder 12">
            <a:extLst>
              <a:ext uri="{FF2B5EF4-FFF2-40B4-BE49-F238E27FC236}">
                <a16:creationId xmlns:a16="http://schemas.microsoft.com/office/drawing/2014/main" id="{39172C42-5008-7EC8-1B31-A17EB2C14CB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88533347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099299F-07DC-32AD-2F0C-6A676A8AC5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11/8/2022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C380CF-4420-5209-4FA9-0DE68C85D5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The Long-Term Care Imperative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0806537-91C1-7311-64DA-33D3E36795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A7697-A15C-44E2-8DDC-299B86D541E8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1763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B567B2-9A0F-E2D4-C10B-3C003CB5D2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b="1" dirty="0"/>
              <a:t>Nearly 70% of Assisted Living Facilities that Have Placed Hold on Admissions Report Turning Away More Hospital Admissions than Before the Pandemic</a:t>
            </a:r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43790F77-045C-427D-FFBA-FA25A61F486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23562880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3E2D29-F77B-1EBD-BED1-5552B5F7F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11/8/2022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1410F5-B374-1A80-140F-8EAF5CC35A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The Long-Term Care Imperative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51413B-7112-7FB9-55AE-ACA65D4707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A7697-A15C-44E2-8DDC-299B86D541E8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19371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D11265-D3FD-C221-17FB-25CCD63F02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One-Third of Assisted Living Residents are Enrolled in Medicaid Waiver</a:t>
            </a:r>
          </a:p>
        </p:txBody>
      </p:sp>
      <p:graphicFrame>
        <p:nvGraphicFramePr>
          <p:cNvPr id="12" name="Content Placeholder 11">
            <a:extLst>
              <a:ext uri="{FF2B5EF4-FFF2-40B4-BE49-F238E27FC236}">
                <a16:creationId xmlns:a16="http://schemas.microsoft.com/office/drawing/2014/main" id="{434513FA-2F0B-4146-DE65-84FFF00E7AE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74971824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D49CC1-5C1C-C888-ADCA-408C72F7E6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11/8/2022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9C3522-7786-F81D-E591-2BA00447C3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The Long-Term Care Imperative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B0980F-B434-C231-E216-3D38FD4BD0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A7697-A15C-44E2-8DDC-299B86D541E8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92183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A9744145-3871-F6A0-B28E-3B695EC5F7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Typical Nursing Facility Decline Nearly 15 Admission Referrals during October 2022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616D2150-8F22-F2DD-99F7-F8393A0D350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Average Number of Declined Admission Referrals Decline by Facility for October 2022</a:t>
            </a:r>
          </a:p>
        </p:txBody>
      </p:sp>
      <p:graphicFrame>
        <p:nvGraphicFramePr>
          <p:cNvPr id="14" name="Content Placeholder 13">
            <a:extLst>
              <a:ext uri="{FF2B5EF4-FFF2-40B4-BE49-F238E27FC236}">
                <a16:creationId xmlns:a16="http://schemas.microsoft.com/office/drawing/2014/main" id="{7480DB77-9C33-7D42-C9BC-63481CC19919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594360552"/>
              </p:ext>
            </p:extLst>
          </p:nvPr>
        </p:nvGraphicFramePr>
        <p:xfrm>
          <a:off x="839788" y="2505075"/>
          <a:ext cx="5157787" cy="36845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518DB674-47CF-4585-7DE8-E6BD08E1D98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Estimated Number of Declined Admission Referrals for Minnesota in October 2022</a:t>
            </a:r>
          </a:p>
        </p:txBody>
      </p:sp>
      <p:graphicFrame>
        <p:nvGraphicFramePr>
          <p:cNvPr id="17" name="Content Placeholder 16">
            <a:extLst>
              <a:ext uri="{FF2B5EF4-FFF2-40B4-BE49-F238E27FC236}">
                <a16:creationId xmlns:a16="http://schemas.microsoft.com/office/drawing/2014/main" id="{80D12792-B86B-B8BD-FAE2-90A1239D67FF}"/>
              </a:ext>
            </a:extLst>
          </p:cNvPr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817329671"/>
              </p:ext>
            </p:extLst>
          </p:nvPr>
        </p:nvGraphicFramePr>
        <p:xfrm>
          <a:off x="6172200" y="2505075"/>
          <a:ext cx="5183188" cy="36845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7F7B75-F8B8-C543-8EDB-852080AF9A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11/8/2022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EA3866-7EDA-3F8C-02CA-738B445CCA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Long-Term Care Imperative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0A834E-52BA-A224-0632-18E7A45431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A7697-A15C-44E2-8DDC-299B86D541E8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79982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E02284-40D3-C5F5-11BF-FFBFFD9C4E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Miniscule Number of Nursing Facilities Report Not Turning Down </a:t>
            </a:r>
            <a:r>
              <a:rPr lang="en-US" sz="3200" b="1" i="1" dirty="0"/>
              <a:t>Any</a:t>
            </a:r>
            <a:r>
              <a:rPr lang="en-US" sz="3200" dirty="0"/>
              <a:t> Admission Referrals </a:t>
            </a:r>
            <a:r>
              <a:rPr lang="en-US" sz="3200"/>
              <a:t>in October</a:t>
            </a:r>
            <a:endParaRPr lang="en-US" sz="32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FD1BA6-58FD-4EA0-8625-41E423D049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11/8/2022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4585DB-5482-9B5E-8F3E-6B4AE10FE7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The Long-Term Care Imperative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4C7838-B34D-3E32-F548-AD5D587965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A7697-A15C-44E2-8DDC-299B86D541E8}" type="slidenum">
              <a:rPr lang="en-US" smtClean="0"/>
              <a:t>9</a:t>
            </a:fld>
            <a:endParaRPr lang="en-US" dirty="0"/>
          </a:p>
        </p:txBody>
      </p:sp>
      <p:graphicFrame>
        <p:nvGraphicFramePr>
          <p:cNvPr id="19" name="Content Placeholder 18">
            <a:extLst>
              <a:ext uri="{FF2B5EF4-FFF2-40B4-BE49-F238E27FC236}">
                <a16:creationId xmlns:a16="http://schemas.microsoft.com/office/drawing/2014/main" id="{5C593115-F5D2-9D9E-9534-D627F1B1E04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37223995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744059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ed2b67e5-11bb-4b47-b61a-396de9ea4ad8" xsi:nil="true"/>
    <lcf76f155ced4ddcb4097134ff3c332f xmlns="aac8676a-f598-4fa5-bd74-062eff41aa03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AD4D6EC54A2C342A8EDB8E3617A2A32" ma:contentTypeVersion="16" ma:contentTypeDescription="Create a new document." ma:contentTypeScope="" ma:versionID="9a9a0f841f6ce44745a56fcb7e4b8b31">
  <xsd:schema xmlns:xsd="http://www.w3.org/2001/XMLSchema" xmlns:xs="http://www.w3.org/2001/XMLSchema" xmlns:p="http://schemas.microsoft.com/office/2006/metadata/properties" xmlns:ns2="ed2b67e5-11bb-4b47-b61a-396de9ea4ad8" xmlns:ns3="aac8676a-f598-4fa5-bd74-062eff41aa03" targetNamespace="http://schemas.microsoft.com/office/2006/metadata/properties" ma:root="true" ma:fieldsID="a986d53da56391dee4d76e6279fdcbfe" ns2:_="" ns3:_="">
    <xsd:import namespace="ed2b67e5-11bb-4b47-b61a-396de9ea4ad8"/>
    <xsd:import namespace="aac8676a-f598-4fa5-bd74-062eff41aa03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EventHashCode" minOccurs="0"/>
                <xsd:element ref="ns3:MediaServiceGenerationTime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lcf76f155ced4ddcb4097134ff3c332f" minOccurs="0"/>
                <xsd:element ref="ns2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d2b67e5-11bb-4b47-b61a-396de9ea4ad8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c1338341-94ff-4b72-a3b1-161b4cfd30f7}" ma:internalName="TaxCatchAll" ma:showField="CatchAllData" ma:web="ed2b67e5-11bb-4b47-b61a-396de9ea4ad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ac8676a-f598-4fa5-bd74-062eff41aa0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internalName="MediaServiceAutoTags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484baefc-fdc6-4d1c-ab13-b75680307ad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76A9A40-35C0-4945-A016-60AAB1B2BC1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0FCC87E-D1C4-4FD5-8BB8-2106B3889CF3}">
  <ds:schemaRefs>
    <ds:schemaRef ds:uri="http://schemas.microsoft.com/office/2006/metadata/properties"/>
    <ds:schemaRef ds:uri="http://schemas.microsoft.com/office/infopath/2007/PartnerControls"/>
    <ds:schemaRef ds:uri="ed2b67e5-11bb-4b47-b61a-396de9ea4ad8"/>
    <ds:schemaRef ds:uri="aac8676a-f598-4fa5-bd74-062eff41aa03"/>
  </ds:schemaRefs>
</ds:datastoreItem>
</file>

<file path=customXml/itemProps3.xml><?xml version="1.0" encoding="utf-8"?>
<ds:datastoreItem xmlns:ds="http://schemas.openxmlformats.org/officeDocument/2006/customXml" ds:itemID="{CECB1087-53F7-4932-B7A0-6D778E91D1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d2b67e5-11bb-4b47-b61a-396de9ea4ad8"/>
    <ds:schemaRef ds:uri="aac8676a-f598-4fa5-bd74-062eff41aa0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593</TotalTime>
  <Words>462</Words>
  <Application>Microsoft Office PowerPoint</Application>
  <PresentationFormat>Widescreen</PresentationFormat>
  <Paragraphs>101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Segoe UI</vt:lpstr>
      <vt:lpstr>Office Theme</vt:lpstr>
      <vt:lpstr>Survey on Admission Policies</vt:lpstr>
      <vt:lpstr>Background</vt:lpstr>
      <vt:lpstr>Nursing Facility Census Remains Historically Low 4 of 5 Nursing Facilities Have Placed Hold on Admissions during the Pandemic</vt:lpstr>
      <vt:lpstr>Nearly All Nursing Facilities that Have Placed Hold on Admissions Report Turning Away More Hospital Admissions than Before the Pandemic</vt:lpstr>
      <vt:lpstr>Assisted Living Census Remains Historically Low More than 50% of Assisted Living Facilities in East Central and West Central Have Placed Hold on Admissions during the Pandemic</vt:lpstr>
      <vt:lpstr>Nearly 70% of Assisted Living Facilities that Have Placed Hold on Admissions Report Turning Away More Hospital Admissions than Before the Pandemic</vt:lpstr>
      <vt:lpstr>One-Third of Assisted Living Residents are Enrolled in Medicaid Waiver</vt:lpstr>
      <vt:lpstr>Typical Nursing Facility Decline Nearly 15 Admission Referrals during October 2022</vt:lpstr>
      <vt:lpstr>Miniscule Number of Nursing Facilities Report Not Turning Down Any Admission Referrals in October</vt:lpstr>
      <vt:lpstr>More than a Third of Nursing Facilities in Minnesota Report Turning Down 21 or More Admission Referrals in October</vt:lpstr>
      <vt:lpstr>Assisted Living Facilities More Likely to Report Not Turning Down Any Admission Referrals During Month of October 2022</vt:lpstr>
      <vt:lpstr>More than 60%  of Assisted Living Facilities in Minnesota Report Turning Down 1 to 5 Admission Referrals During Month of October 2022</vt:lpstr>
      <vt:lpstr>PowerPoint Presentation</vt:lpstr>
      <vt:lpstr>Insufficient Staffing, Ability to Meet Specific Needs, and Weekends Used Most Frequently when Deciding to Admit</vt:lpstr>
      <vt:lpstr>Waiting Lists for Admission Vary by Region and Provider Type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Todd Bergstrom</dc:creator>
  <cp:lastModifiedBy>Jeff Bostic</cp:lastModifiedBy>
  <cp:revision>4</cp:revision>
  <dcterms:created xsi:type="dcterms:W3CDTF">2022-11-07T21:40:03Z</dcterms:created>
  <dcterms:modified xsi:type="dcterms:W3CDTF">2022-11-09T21:24:44Z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0x0101007AD4D6EC54A2C342A8EDB8E3617A2A32</vt:lpwstr>
  </property>
  <property fmtid="{D5CDD505-2E9C-101B-9397-08002B2CF9AE}" pid="3" name="MediaServiceImageTags">
    <vt:lpwstr/>
  </property>
</Properties>
</file>