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EB774-5DF2-4CD2-AF9C-048528058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4F94E-5C0E-4C52-AF98-81B61497B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7216A-B93B-4666-9BA1-C8FEF848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30F14-6761-49A1-B13D-D3E45F2B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F4AE1-9C57-4409-A8C1-43C5F300A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34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E798-9B75-417B-A55C-2E2494B4E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8BBCAA-AA27-48F5-9722-95840BB0F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CCD54-D488-4BAF-AF60-F92CA57CB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B8167-262C-4D63-9701-562305F64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21922-E24D-4F69-A94A-D186BF637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8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ADCA56-83C2-4A32-9A81-81DDBE778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ED39C-C7C4-46DD-ABE0-BE15B642A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D55A-D593-41E1-ADC5-BE6B42095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C70E5-F4B6-4062-89B7-1EED742E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29AD4-DA5F-413A-8575-8494DA47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0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38D8E-3EC2-48A6-8A77-A2891E89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B0D1C-465A-48A6-B280-42FE926E0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80A44-4EF9-4565-86AF-B62536C0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EDE76-13B9-4CD9-8B49-BF8F303F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51994-2A0F-4181-9121-17AF5972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6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87666-981D-4A73-AFDC-767943CCB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CFA3D-DDF8-440F-BC6A-F2E2BCD57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1CCD3-77A9-4F17-8FD9-D64EE4389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40712-5EDE-468E-8610-67DE958E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E383B-6B42-4AA3-837A-3238F8734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0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04F50-7A8E-43E6-AE18-D81B34AB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8D8AD-000C-4EFF-B26E-C2D16AC35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8401C5-D888-4AF8-ACD6-DB8BE91B2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C254E-3A7A-431F-A891-C454DF76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84F7B-6E20-49B7-ACE1-EDC821AE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2A885C-DEA7-478F-B6E6-CB621FB97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5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37EE-A877-4E52-9404-DFC18223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21481-BA56-4A3D-B20C-BF37F0B8F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E8A10-C59A-4547-9610-52D75854C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5B9A75-260C-4C86-8ADF-86F48EEFA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284722-8031-4DC3-ADE6-3D29FC276A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B1C5F7-0788-4549-8174-FE2B06D4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7BB4F7-3322-4677-956E-CFD26BE0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59FA2C-BBEC-45AB-B991-5CDF10F97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8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6D6C6-FB10-4022-8A99-8721E368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BFEC86-8162-462B-986F-7AD89C792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EF67CC-30DB-402C-9356-681887A51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326B2-01DE-4ED2-B116-38A4A772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8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4630ED-8DB0-42D4-823D-E83DD80BE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C93DE-9FA7-4FAC-A6F2-17A257CED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01F6C2-DE6C-47D2-BC0A-CC24023A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6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9E3B8-A0B6-4319-99C2-9B79F7929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C9426-E5EF-45B5-97CB-7A9BB9FC5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36ADD-7C54-4CD7-98D8-34527C525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5E8E6-B3F1-4414-BF0A-9EC128D42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FEBB8-A2ED-4750-9465-984182FB9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2F4B0-5082-4812-BED8-D37C968A6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2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A3E09-DBCC-44C6-AA3B-04739391D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756A0-524C-479F-BAA4-0A6FAE78D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FC499-D16D-413A-A0D7-4DE184D9D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6F36B9-0198-4961-B7FA-ABFA52C8C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D1A63-DB10-4A98-8306-7A0DEEEB9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FA6260-29B3-4298-A08A-815BF9900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4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9FA8ED-666B-43E9-ADB8-0ABF2C99D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54BE0-0F19-4EF6-B5E0-7DF94352F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6D8F6-137D-43FE-AFDC-8BD752DD86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8C5DD-434E-47CD-827F-BE9B702596CE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EDDCA-A879-4070-9A37-FDE372838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2AF29-19FE-4FAC-B309-F3087038E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B7786-52C2-4162-A7B6-8171163F5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267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07BFC7-537A-4518-BFA3-FD92B5DEE6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5"/>
          <a:stretch/>
        </p:blipFill>
        <p:spPr>
          <a:xfrm rot="5400000">
            <a:off x="2663189" y="-920671"/>
            <a:ext cx="6711531" cy="869934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3358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Apold</dc:creator>
  <cp:lastModifiedBy>Julie Apold</cp:lastModifiedBy>
  <cp:revision>1</cp:revision>
  <dcterms:created xsi:type="dcterms:W3CDTF">2020-11-30T18:52:07Z</dcterms:created>
  <dcterms:modified xsi:type="dcterms:W3CDTF">2020-11-30T18:55:48Z</dcterms:modified>
</cp:coreProperties>
</file>