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B774-5DF2-4CD2-AF9C-048528058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4F94E-5C0E-4C52-AF98-81B61497B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216A-B93B-4666-9BA1-C8FEF848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30F14-6761-49A1-B13D-D3E45F2B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F4AE1-9C57-4409-A8C1-43C5F300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E798-9B75-417B-A55C-2E2494B4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BBCAA-AA27-48F5-9722-95840BB0F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CD54-D488-4BAF-AF60-F92CA57C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B8167-262C-4D63-9701-562305F6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21922-E24D-4F69-A94A-D186BF63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8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DCA56-83C2-4A32-9A81-81DDBE778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ED39C-C7C4-46DD-ABE0-BE15B642A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D55A-D593-41E1-ADC5-BE6B4209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70E5-F4B6-4062-89B7-1EED742E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29AD4-DA5F-413A-8575-8494DA47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8D8E-3EC2-48A6-8A77-A2891E89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B0D1C-465A-48A6-B280-42FE926E0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80A44-4EF9-4565-86AF-B62536C0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DE76-13B9-4CD9-8B49-BF8F303F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51994-2A0F-4181-9121-17AF5972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7666-981D-4A73-AFDC-767943CC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CFA3D-DDF8-440F-BC6A-F2E2BCD5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1CCD3-77A9-4F17-8FD9-D64EE438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40712-5EDE-468E-8610-67DE958E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E383B-6B42-4AA3-837A-3238F873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4F50-7A8E-43E6-AE18-D81B34AB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8D8AD-000C-4EFF-B26E-C2D16AC35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401C5-D888-4AF8-ACD6-DB8BE91B2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C254E-3A7A-431F-A891-C454DF76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84F7B-6E20-49B7-ACE1-EDC821AE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A885C-DEA7-478F-B6E6-CB621FB9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5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EE-A877-4E52-9404-DFC18223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21481-BA56-4A3D-B20C-BF37F0B8F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E8A10-C59A-4547-9610-52D75854C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B9A75-260C-4C86-8ADF-86F48EEFA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284722-8031-4DC3-ADE6-3D29FC276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1C5F7-0788-4549-8174-FE2B06D4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B4F7-3322-4677-956E-CFD26BE0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9FA2C-BBEC-45AB-B991-5CDF10F9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D6C6-FB10-4022-8A99-8721E368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FEC86-8162-462B-986F-7AD89C79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F67CC-30DB-402C-9356-681887A5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326B2-01DE-4ED2-B116-38A4A772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630ED-8DB0-42D4-823D-E83DD80B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C93DE-9FA7-4FAC-A6F2-17A257CE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1F6C2-DE6C-47D2-BC0A-CC24023A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E3B8-A0B6-4319-99C2-9B79F792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C9426-E5EF-45B5-97CB-7A9BB9FC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36ADD-7C54-4CD7-98D8-34527C525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5E8E6-B3F1-4414-BF0A-9EC128D4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FEBB8-A2ED-4750-9465-984182FB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2F4B0-5082-4812-BED8-D37C968A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3E09-DBCC-44C6-AA3B-04739391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756A0-524C-479F-BAA4-0A6FAE78D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FC499-D16D-413A-A0D7-4DE184D9D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F36B9-0198-4961-B7FA-ABFA52C8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D1A63-DB10-4A98-8306-7A0DEEEB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A6260-29B3-4298-A08A-815BF990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FA8ED-666B-43E9-ADB8-0ABF2C99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54BE0-0F19-4EF6-B5E0-7DF94352F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6D8F6-137D-43FE-AFDC-8BD752DD8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8C5DD-434E-47CD-827F-BE9B702596C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DDCA-A879-4070-9A37-FDE372838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2AF29-19FE-4FAC-B309-F3087038E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B7786-52C2-4162-A7B6-8171163F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07BFC7-537A-4518-BFA3-FD92B5DEE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"/>
          <a:stretch/>
        </p:blipFill>
        <p:spPr>
          <a:xfrm rot="5400000">
            <a:off x="2663189" y="-920671"/>
            <a:ext cx="6711531" cy="86993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358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Apold</dc:creator>
  <cp:lastModifiedBy>Julie Apold</cp:lastModifiedBy>
  <cp:revision>1</cp:revision>
  <dcterms:created xsi:type="dcterms:W3CDTF">2020-11-30T18:52:07Z</dcterms:created>
  <dcterms:modified xsi:type="dcterms:W3CDTF">2020-11-30T18:55:48Z</dcterms:modified>
</cp:coreProperties>
</file>